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8E753-1D47-454B-9632-DE2732A1D35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D26A9-8CE6-4F39-AFC7-3BFF696B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44588"/>
            <a:ext cx="5491163" cy="3089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525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C899AE-67FE-4F94-BF71-569725D84253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1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5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3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90D5-18A0-4DB1-AEE5-B1029AF2FA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1560-8C9B-4D1D-9644-A4729D1B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7175"/>
            <a:ext cx="11734800" cy="6372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Scientific Conclusions (CER):</a:t>
            </a: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sentence that answers the experimental question</a:t>
            </a: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to support the claim </a:t>
            </a: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how/why the data supports the claim (includes scientific principles)</a:t>
            </a:r>
          </a:p>
          <a:p>
            <a:pPr fontAlgn="auto">
              <a:spcAft>
                <a:spcPts val="0"/>
              </a:spcAft>
              <a:buFont typeface="Wingdings 2"/>
              <a:buChar char="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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9753600" y="76200"/>
            <a:ext cx="2286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74B7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3C4A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INB pg. 20</a:t>
            </a:r>
          </a:p>
        </p:txBody>
      </p:sp>
    </p:spTree>
    <p:extLst>
      <p:ext uri="{BB962C8B-B14F-4D97-AF65-F5344CB8AC3E}">
        <p14:creationId xmlns:p14="http://schemas.microsoft.com/office/powerpoint/2010/main" val="42301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690563"/>
            <a:ext cx="5221288" cy="2941637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76200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rgbClr val="39639D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474B7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rgbClr val="7D3C4A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2AF8B3"/>
                </a:solidFill>
                <a:latin typeface="Baskerville Old Face" panose="02020602080505020303" pitchFamily="18" charset="0"/>
              </a:rPr>
              <a:t>Time to Solve a Mystery!</a:t>
            </a: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362200"/>
            <a:ext cx="67881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7086600" y="3962400"/>
            <a:ext cx="4719638" cy="181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rgbClr val="39639D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474B7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rgbClr val="7D3C4A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person: needs to draw a line down the center of their paper. Find three pieces of evidence with reasoning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9545638" y="5943600"/>
            <a:ext cx="2286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74B7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3C4A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INB pg. 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524000"/>
            <a:ext cx="6781800" cy="7080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*Think about your claim, but you do not need to write it down at this moment. </a:t>
            </a:r>
          </a:p>
        </p:txBody>
      </p:sp>
    </p:spTree>
    <p:extLst>
      <p:ext uri="{BB962C8B-B14F-4D97-AF65-F5344CB8AC3E}">
        <p14:creationId xmlns:p14="http://schemas.microsoft.com/office/powerpoint/2010/main" val="345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8572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5400" smtClean="0">
                <a:solidFill>
                  <a:schemeClr val="tx1"/>
                </a:solidFill>
                <a:effectLst/>
              </a:rPr>
              <a:t>“Bathroom Blues”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38"/>
            <a:ext cx="6257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174750"/>
            <a:ext cx="109601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8572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5400" smtClean="0">
                <a:solidFill>
                  <a:schemeClr val="tx1"/>
                </a:solidFill>
                <a:effectLst/>
              </a:rPr>
              <a:t>“Bathroom Blues”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26988"/>
            <a:ext cx="62579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38100" y="3381375"/>
            <a:ext cx="662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74B7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3C4A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Experimental Question: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What happened in the bathroom?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24000"/>
            <a:ext cx="55641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7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6177" r="2231" b="5280"/>
          <a:stretch>
            <a:fillRect/>
          </a:stretch>
        </p:blipFill>
        <p:spPr bwMode="auto">
          <a:xfrm>
            <a:off x="6238875" y="228600"/>
            <a:ext cx="59340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6019800" cy="60198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b="1" u="sng" smtClean="0">
                <a:latin typeface="Arial Narrow" panose="020B0606020202030204" pitchFamily="34" charset="0"/>
              </a:rPr>
              <a:t>On your White Board: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3600" smtClean="0">
                <a:latin typeface="Arial Narrow" panose="020B0606020202030204" pitchFamily="34" charset="0"/>
              </a:rPr>
              <a:t>	-state your claim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3600" smtClean="0">
                <a:latin typeface="Arial Narrow" panose="020B0606020202030204" pitchFamily="34" charset="0"/>
              </a:rPr>
              <a:t>	-create this diagram with your evidence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3600" smtClean="0">
                <a:latin typeface="Arial Narrow" panose="020B0606020202030204" pitchFamily="34" charset="0"/>
              </a:rPr>
              <a:t>and reasoning. (Be prepared to share!)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3600" smtClean="0">
                <a:latin typeface="Arial Narrow" panose="020B0606020202030204" pitchFamily="34" charset="0"/>
              </a:rPr>
              <a:t>	-You can add pictures too!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10896600" cy="342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/>
              <a:t>Board Meeting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219200"/>
            <a:ext cx="11201400" cy="5181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257175" indent="-2571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Silent Review </a:t>
            </a:r>
          </a:p>
          <a:p>
            <a:pPr marL="257175" indent="-2571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round: </a:t>
            </a:r>
            <a:r>
              <a:rPr lang="en-US" sz="2400" dirty="0"/>
              <a:t>Each team must state a </a:t>
            </a:r>
            <a:r>
              <a:rPr lang="en-US" sz="2400" b="1" dirty="0"/>
              <a:t>similarity or difference </a:t>
            </a:r>
            <a:r>
              <a:rPr lang="en-US" sz="2400" dirty="0"/>
              <a:t>of their board and another teams. </a:t>
            </a:r>
          </a:p>
          <a:p>
            <a:pPr marL="205740" lvl="1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2400" b="1" dirty="0"/>
              <a:t>What is similarities do we see?  What do the boards have in common? What are some differences?</a:t>
            </a:r>
          </a:p>
          <a:p>
            <a:pPr marL="257175" indent="-2571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round: </a:t>
            </a:r>
            <a:r>
              <a:rPr lang="en-US" sz="2400" dirty="0"/>
              <a:t>Clarifying Questions</a:t>
            </a: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2400" dirty="0"/>
              <a:t>     Each team must ask another team a clarifying</a:t>
            </a:r>
          </a:p>
          <a:p>
            <a:pPr marL="0" indent="0" fontAlgn="auto">
              <a:spcAft>
                <a:spcPts val="0"/>
              </a:spcAft>
              <a:buFont typeface="Wingdings 2" charset="2"/>
              <a:buNone/>
              <a:defRPr/>
            </a:pPr>
            <a:r>
              <a:rPr lang="en-US" sz="2400" dirty="0"/>
              <a:t>question about their board.</a:t>
            </a:r>
          </a:p>
          <a:p>
            <a:pPr marL="411480" lvl="1" indent="-13716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Why did you _____________?</a:t>
            </a:r>
          </a:p>
          <a:p>
            <a:pPr marL="411480" lvl="1" indent="-13716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How did you decided ______________?</a:t>
            </a:r>
          </a:p>
          <a:p>
            <a:pPr marL="411480" lvl="1" indent="-13716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How does _________ evidence support your claim?</a:t>
            </a:r>
          </a:p>
          <a:p>
            <a:pPr marL="411480" lvl="1" indent="-13716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43434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152400" y="1500188"/>
            <a:ext cx="11811000" cy="4625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smtClean="0"/>
              <a:t>Question:    Why did the can crush?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Air Pressure Demo</a:t>
            </a:r>
            <a:endParaRPr lang="en-US" dirty="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9677400" y="0"/>
            <a:ext cx="2286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74B7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3C4A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INB pg. 20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362200"/>
            <a:ext cx="4457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52400" y="2482850"/>
            <a:ext cx="6934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74B7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3C4A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Claim: </a:t>
            </a:r>
            <a:r>
              <a:rPr lang="en-US" altLang="en-US" sz="2400">
                <a:latin typeface="Arial" panose="020B0604020202020204" pitchFamily="34" charset="0"/>
              </a:rPr>
              <a:t>One sentence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Evidence: </a:t>
            </a:r>
            <a:r>
              <a:rPr lang="en-US" altLang="en-US" sz="2400">
                <a:latin typeface="Arial" panose="020B0604020202020204" pitchFamily="34" charset="0"/>
              </a:rPr>
              <a:t>what did you see? What was happening to the air molecules inside &amp; outside of the can?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Reasoning: </a:t>
            </a:r>
            <a:r>
              <a:rPr lang="en-US" altLang="en-US" sz="2400">
                <a:latin typeface="Arial" panose="020B0604020202020204" pitchFamily="34" charset="0"/>
              </a:rPr>
              <a:t>Include a scientific principle… temperature, movement of molecules, density, pressure!</a:t>
            </a:r>
          </a:p>
        </p:txBody>
      </p:sp>
    </p:spTree>
    <p:extLst>
      <p:ext uri="{BB962C8B-B14F-4D97-AF65-F5344CB8AC3E}">
        <p14:creationId xmlns:p14="http://schemas.microsoft.com/office/powerpoint/2010/main" val="3420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609600" y="1500188"/>
            <a:ext cx="10972800" cy="462597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2" name="Picture 2" descr="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1548" r="9000" b="26566"/>
          <a:stretch>
            <a:fillRect/>
          </a:stretch>
        </p:blipFill>
        <p:spPr bwMode="auto">
          <a:xfrm>
            <a:off x="152400" y="838200"/>
            <a:ext cx="116760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229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Baskerville Old Face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“Bathroom Blues”</vt:lpstr>
      <vt:lpstr>“Bathroom Blues”</vt:lpstr>
      <vt:lpstr>PowerPoint Presentation</vt:lpstr>
      <vt:lpstr>Board Meeting Protocol</vt:lpstr>
      <vt:lpstr>Air Pressure Demo</vt:lpstr>
      <vt:lpstr>PowerPoint Presentation</vt:lpstr>
    </vt:vector>
  </TitlesOfParts>
  <Company>West Ada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Obermeyer Amy</dc:creator>
  <cp:lastModifiedBy>Obermeyer Amy</cp:lastModifiedBy>
  <cp:revision>1</cp:revision>
  <dcterms:created xsi:type="dcterms:W3CDTF">2017-10-18T14:54:45Z</dcterms:created>
  <dcterms:modified xsi:type="dcterms:W3CDTF">2017-10-18T14:55:10Z</dcterms:modified>
</cp:coreProperties>
</file>