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A0E8-9B48-464E-AE8F-AF0CA01AA18C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FDD99-2587-DF47-8FB4-4B61D827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9B8069C-B789-BB4B-8D0A-9F7132713C2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262A-902E-0644-AFBA-D4FD3A983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4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64DF-C925-E845-A378-E5D7FE509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540C-B234-D24E-A85F-F8108FD5B6F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2396-FFA1-FB45-A217-6D917801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/upload.wikimedia.org/wikipedia/en/3/36/Bee_Gees_Stayin_Alive.jpg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2555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80963"/>
            <a:ext cx="89916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800" b="1" u="sng">
                <a:solidFill>
                  <a:srgbClr val="080700"/>
                </a:solidFill>
                <a:latin typeface="Al Nile" charset="-78"/>
                <a:ea typeface="Al Nile" charset="-78"/>
                <a:cs typeface="Al Nile" charset="-78"/>
              </a:rPr>
              <a:t>Title: </a:t>
            </a:r>
            <a:r>
              <a:rPr lang="en-US" altLang="en-US" sz="4800" b="1">
                <a:solidFill>
                  <a:srgbClr val="080700"/>
                </a:solidFill>
                <a:latin typeface="Al Nile" charset="-78"/>
                <a:ea typeface="Al Nile" charset="-78"/>
                <a:cs typeface="Al Nile" charset="-78"/>
              </a:rPr>
              <a:t>CHARACTERISTICS OF LIFE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7086600" cy="327660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4000" i="1" u="sng"/>
              <a:t>Essential Question: </a:t>
            </a:r>
          </a:p>
          <a:p>
            <a:pPr algn="l" eaLnBrk="1" hangingPunct="1"/>
            <a:r>
              <a:rPr lang="en-US" altLang="en-US" sz="4000"/>
              <a:t>If you encounter an unknown substance, how will you determine if it is living or nonliving?</a:t>
            </a: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881063"/>
            <a:ext cx="48768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9212263" y="153988"/>
            <a:ext cx="262572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Garamond" charset="0"/>
              </a:rPr>
              <a:t>INB page.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/>
              <a:t>8. Die</a:t>
            </a:r>
          </a:p>
        </p:txBody>
      </p:sp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60277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813"/>
            <a:ext cx="543718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-65088"/>
            <a:ext cx="6745288" cy="6988176"/>
          </a:xfrm>
        </p:spPr>
      </p:pic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1600200" y="304800"/>
            <a:ext cx="4038600" cy="646113"/>
          </a:xfrm>
          <a:prstGeom prst="rect">
            <a:avLst/>
          </a:prstGeom>
          <a:solidFill>
            <a:srgbClr val="080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C000"/>
                </a:solidFill>
                <a:latin typeface="Times New Roman" charset="0"/>
              </a:rPr>
              <a:t>Level’s of Questions</a:t>
            </a: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4343400" y="5334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80700"/>
                </a:solidFill>
                <a:latin typeface="Times New Roman" charset="0"/>
              </a:rPr>
              <a:t>1.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419600" y="1933575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80700"/>
                </a:solidFill>
                <a:latin typeface="Times New Roman" charset="0"/>
              </a:rPr>
              <a:t>3.</a:t>
            </a:r>
          </a:p>
        </p:txBody>
      </p:sp>
      <p:sp>
        <p:nvSpPr>
          <p:cNvPr id="57349" name="TextBox 11"/>
          <p:cNvSpPr txBox="1">
            <a:spLocks noChangeArrowheads="1"/>
          </p:cNvSpPr>
          <p:nvPr/>
        </p:nvSpPr>
        <p:spPr bwMode="auto">
          <a:xfrm>
            <a:off x="4343400" y="3429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80700"/>
                </a:solidFill>
                <a:latin typeface="Times New Roman" charset="0"/>
              </a:rPr>
              <a:t>2.</a:t>
            </a:r>
          </a:p>
        </p:txBody>
      </p:sp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36513" y="1179513"/>
            <a:ext cx="419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charset="0"/>
              </a:rPr>
              <a:t>*Create 5 “Quiz/study” questions in the question column of your notes.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charset="0"/>
              </a:rPr>
              <a:t>You must create at least </a:t>
            </a:r>
            <a:r>
              <a:rPr lang="en-US" altLang="en-US" sz="3200" u="sng">
                <a:latin typeface="Times New Roman" charset="0"/>
              </a:rPr>
              <a:t>TWO</a:t>
            </a:r>
            <a:r>
              <a:rPr lang="en-US" altLang="en-US" sz="3200">
                <a:latin typeface="Times New Roman" charset="0"/>
              </a:rPr>
              <a:t> level 2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  <a:r>
              <a:rPr lang="en-US" altLang="en-US" sz="5400"/>
              <a:t>. All living things…..</a:t>
            </a:r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1116013"/>
            <a:ext cx="6702425" cy="3797300"/>
          </a:xfrm>
        </p:spPr>
      </p:pic>
      <p:pic>
        <p:nvPicPr>
          <p:cNvPr id="48131" name="Picture 4" descr="File:Bee Gees Stayin Aliv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57200"/>
            <a:ext cx="4633913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51200"/>
            <a:ext cx="45656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1613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1. Are Organized: MADE OF CELLS (smallest unit of life)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373188"/>
            <a:ext cx="53848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Unicellular – single cell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Ex. bacteria, </a:t>
            </a:r>
            <a:r>
              <a:rPr lang="en-US" sz="3600" b="1" dirty="0" err="1"/>
              <a:t>protists</a:t>
            </a:r>
            <a:endParaRPr lang="en-US" sz="36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Multicellular – many cells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/>
              <a:t>Ex. plants, animals</a:t>
            </a:r>
          </a:p>
        </p:txBody>
      </p:sp>
      <p:pic>
        <p:nvPicPr>
          <p:cNvPr id="332809" name="Picture 9" descr="nice-group-of-plan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3075" y="3560763"/>
            <a:ext cx="2438400" cy="325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12" name="Picture 12" descr="alaska-anima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3717925"/>
            <a:ext cx="3509962" cy="2808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05" name="Picture 5" descr="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847725"/>
            <a:ext cx="3316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7" name="Picture 7" descr="mes4v9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041400"/>
            <a:ext cx="39671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2. REPRODUCE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347788"/>
            <a:ext cx="5851525" cy="5586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SEXUAL – offspring comes from 2 parents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/>
              <a:t>	</a:t>
            </a:r>
            <a:r>
              <a:rPr lang="en-US" sz="3200" dirty="0"/>
              <a:t>ex. humans, plants, mammals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ASEXUAL – offspring comes from 1 parent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/>
              <a:t>ex. bacteria, yeast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  <p:pic>
        <p:nvPicPr>
          <p:cNvPr id="335880" name="Picture 8" descr="uesc_09_img04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4022725"/>
            <a:ext cx="1981200" cy="2525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3" name="Picture 11" descr="param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91000"/>
            <a:ext cx="32305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2288"/>
            <a:ext cx="44926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7" name="Picture 5" descr="en_fertilization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200" y="187325"/>
            <a:ext cx="2347913" cy="1824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3.  </a:t>
            </a:r>
            <a:r>
              <a:rPr lang="en-US" altLang="en-US" sz="4800"/>
              <a:t>Pass on genetic information through DNA</a:t>
            </a:r>
          </a:p>
        </p:txBody>
      </p:sp>
      <p:pic>
        <p:nvPicPr>
          <p:cNvPr id="51202" name="Picture 5" descr="dna_infograp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6275" y="1298575"/>
            <a:ext cx="5064125" cy="4848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42672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4. </a:t>
            </a:r>
            <a:r>
              <a:rPr lang="en-US" altLang="en-US" sz="6600"/>
              <a:t>GROW AND DEVELOP</a:t>
            </a: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8246"/>
          <a:stretch>
            <a:fillRect/>
          </a:stretch>
        </p:blipFill>
        <p:spPr bwMode="auto">
          <a:xfrm>
            <a:off x="838200" y="1047750"/>
            <a:ext cx="46482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 descr="http://www.vegansoapbox.com/wordpress/wp-content/uploads/2009/01/metamorph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30288"/>
            <a:ext cx="41148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445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/>
              <a:t>5. </a:t>
            </a:r>
            <a:r>
              <a:rPr lang="en-US" altLang="en-US" sz="4800"/>
              <a:t>obtain and use ENERGY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31863"/>
            <a:ext cx="8229600" cy="4911725"/>
          </a:xfrm>
        </p:spPr>
        <p:txBody>
          <a:bodyPr/>
          <a:lstStyle/>
          <a:p>
            <a:pPr lvl="1" eaLnBrk="1" hangingPunct="1"/>
            <a:r>
              <a:rPr lang="en-US" altLang="en-US" sz="3200"/>
              <a:t>To grow, develop, repair and reproduce</a:t>
            </a:r>
          </a:p>
          <a:p>
            <a:pPr eaLnBrk="1" hangingPunct="1"/>
            <a:endParaRPr lang="en-US" altLang="en-US" sz="3600" b="1"/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588"/>
            <a:ext cx="405288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http://www.surrey-arg.org.uk/SARG/08000-TheAnimals/SpeciesPages/Common_Frog/Heron_Pred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175"/>
            <a:ext cx="56784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photosynthesis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/>
          <a:stretch>
            <a:fillRect/>
          </a:stretch>
        </p:blipFill>
        <p:spPr bwMode="auto">
          <a:xfrm>
            <a:off x="4362450" y="3370263"/>
            <a:ext cx="62309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135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6. Respond to STIMULI </a:t>
            </a:r>
            <a:r>
              <a:rPr lang="en-US" altLang="en-US" sz="4000"/>
              <a:t>(event that evokes a response)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97038"/>
            <a:ext cx="4038600" cy="4530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Ex. Odor, light, temperature, moisture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143000"/>
            <a:ext cx="4418013" cy="53165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443288"/>
            <a:ext cx="33004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0"/>
            <a:ext cx="2546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3786188"/>
            <a:ext cx="38862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7. </a:t>
            </a:r>
            <a:r>
              <a:rPr lang="en-US" altLang="en-US" sz="5400"/>
              <a:t>maintain an internal BALANCE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19200"/>
            <a:ext cx="8307387" cy="4710113"/>
          </a:xfrm>
        </p:spPr>
        <p:txBody>
          <a:bodyPr/>
          <a:lstStyle/>
          <a:p>
            <a:pPr eaLnBrk="1" hangingPunct="1"/>
            <a:r>
              <a:rPr lang="en-US" altLang="en-US" sz="3600" b="1"/>
              <a:t>HOMEOSTASIS</a:t>
            </a:r>
            <a:r>
              <a:rPr lang="en-US" altLang="en-US" sz="3600"/>
              <a:t> – stable condition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3600"/>
              <a:t>Ex. Sun bathing, fever, shivering</a:t>
            </a:r>
          </a:p>
          <a:p>
            <a:pPr eaLnBrk="1" hangingPunct="1">
              <a:buFont typeface="Wingdings" charset="2"/>
              <a:buNone/>
            </a:pPr>
            <a:endParaRPr lang="en-US" altLang="en-US"/>
          </a:p>
        </p:txBody>
      </p:sp>
      <p:pic>
        <p:nvPicPr>
          <p:cNvPr id="55300" name="Picture 5" descr="http://www.statesymbolsusa.org/IMAGES/Michigan/painted_turt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55713"/>
            <a:ext cx="381158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9063"/>
            <a:ext cx="54102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 Nile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Title: CHARACTERISTICS OF LIFE</vt:lpstr>
      <vt:lpstr>A. All living things…..</vt:lpstr>
      <vt:lpstr>1. Are Organized: MADE OF CELLS (smallest unit of life)</vt:lpstr>
      <vt:lpstr>2. REPRODUCE</vt:lpstr>
      <vt:lpstr>3.  Pass on genetic information through DNA</vt:lpstr>
      <vt:lpstr>4. GROW AND DEVELOP</vt:lpstr>
      <vt:lpstr>5. obtain and use ENERGY </vt:lpstr>
      <vt:lpstr>6. Respond to STIMULI (event that evokes a response)</vt:lpstr>
      <vt:lpstr>7. maintain an internal BALANCE</vt:lpstr>
      <vt:lpstr>8. Die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CHARACTERISTICS OF LIFE</dc:title>
  <dc:creator>Ami Obermeyer</dc:creator>
  <cp:lastModifiedBy>Ami Obermeyer</cp:lastModifiedBy>
  <cp:revision>2</cp:revision>
  <dcterms:created xsi:type="dcterms:W3CDTF">2017-08-25T00:30:10Z</dcterms:created>
  <dcterms:modified xsi:type="dcterms:W3CDTF">2017-08-25T01:39:03Z</dcterms:modified>
</cp:coreProperties>
</file>