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E06FE1D-FE87-4EA5-8C9A-F1E9A060C1B1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DCEC0C0-3755-4961-A367-C928B6AB0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EC0C0-3755-4961-A367-C928B6AB0E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EF71-2FE5-4D2A-8927-01664700FD4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3511EC-62B4-420C-87CF-912635FEA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EF71-2FE5-4D2A-8927-01664700FD4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11EC-62B4-420C-87CF-912635FE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3511EC-62B4-420C-87CF-912635FEA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EF71-2FE5-4D2A-8927-01664700FD4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EF71-2FE5-4D2A-8927-01664700FD4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3511EC-62B4-420C-87CF-912635FEA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EF71-2FE5-4D2A-8927-01664700FD4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3511EC-62B4-420C-87CF-912635FEA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90FEF71-2FE5-4D2A-8927-01664700FD4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11EC-62B4-420C-87CF-912635FEA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EF71-2FE5-4D2A-8927-01664700FD4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3511EC-62B4-420C-87CF-912635FEA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EF71-2FE5-4D2A-8927-01664700FD4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3511EC-62B4-420C-87CF-912635FE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EF71-2FE5-4D2A-8927-01664700FD4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3511EC-62B4-420C-87CF-912635FE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3511EC-62B4-420C-87CF-912635FEA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EF71-2FE5-4D2A-8927-01664700FD4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3511EC-62B4-420C-87CF-912635FEA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90FEF71-2FE5-4D2A-8927-01664700FD4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90FEF71-2FE5-4D2A-8927-01664700FD4F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3511EC-62B4-420C-87CF-912635FEA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1752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Experimental Question</a:t>
            </a:r>
            <a:r>
              <a:rPr lang="en-US" sz="2800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What substance will heat up faster- sand or water?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685800"/>
            <a:ext cx="7772400" cy="762000"/>
          </a:xfrm>
        </p:spPr>
        <p:txBody>
          <a:bodyPr/>
          <a:lstStyle/>
          <a:p>
            <a:r>
              <a:rPr lang="en-US" dirty="0" smtClean="0"/>
              <a:t>Title: Heating </a:t>
            </a:r>
            <a:r>
              <a:rPr lang="en-US" dirty="0" smtClean="0"/>
              <a:t>Differences Lab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152400"/>
            <a:ext cx="2590800" cy="461665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INB pg. 18-19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0323" y="3581400"/>
            <a:ext cx="8675077" cy="175432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Hypothesis:</a:t>
            </a:r>
          </a:p>
          <a:p>
            <a:endParaRPr lang="en-US" b="1" u="sng" dirty="0" smtClean="0"/>
          </a:p>
          <a:p>
            <a:r>
              <a:rPr lang="en-US" b="1" dirty="0" smtClean="0"/>
              <a:t>IF______________ (I do this), THEN________________ (this will happen),    because _____________________ (scientific reason)</a:t>
            </a:r>
          </a:p>
          <a:p>
            <a:endParaRPr lang="en-US" b="1" dirty="0"/>
          </a:p>
          <a:p>
            <a:r>
              <a:rPr lang="en-US" b="1" dirty="0" smtClean="0"/>
              <a:t>*Use what you know about adding energy to a system.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Heating Earth’s Surface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932482"/>
              </p:ext>
            </p:extLst>
          </p:nvPr>
        </p:nvGraphicFramePr>
        <p:xfrm>
          <a:off x="0" y="0"/>
          <a:ext cx="9144000" cy="66294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7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Temperature with Light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On-Day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(ºC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)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Start: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Temperature with Light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Off-Night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(ºC)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Time (min)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Sand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Time (min)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Sand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/>
              </a:rPr>
              <a:t>After you collect your data….</a:t>
            </a:r>
            <a:endParaRPr lang="en-US" dirty="0" smtClean="0">
              <a:effectLst/>
            </a:endParaRPr>
          </a:p>
        </p:txBody>
      </p:sp>
      <p:sp>
        <p:nvSpPr>
          <p:cNvPr id="16386" name="Content Placeholder 1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229600" cy="46259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Place sand back in bucket, pour water in sink. </a:t>
            </a:r>
          </a:p>
          <a:p>
            <a:r>
              <a:rPr lang="en-US" sz="3600" dirty="0" smtClean="0"/>
              <a:t>Conclusion </a:t>
            </a:r>
            <a:r>
              <a:rPr lang="en-US" sz="3600" dirty="0" smtClean="0"/>
              <a:t>pg. 547 #’s 1-8</a:t>
            </a:r>
          </a:p>
          <a:p>
            <a:pPr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What you should know about weather!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686800" cy="6019800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000" dirty="0" smtClean="0"/>
              <a:t>Describe an isobar.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What does the Wind Chill Scale tell us?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What is weather?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Describe the environment with a low pressure system?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Describe the environment with a high pressure system?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The study of weather and the atmosphere is what branch of Earth Science?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Draw a sketch of the greenhouse effect.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What is the BASIS for the division of the layers of the atmosphere?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List the Four major layers of the atmospheres from lowest to highest.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What two layers does temperature increase with elevation.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Why does air have pressure?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__________ is a(n) instrument used to measure air pressure.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Describe the difference of air pressure between Meridian and McCall, ID.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What layer of the atmosphere do you live in?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List the three main greenhouse gases. </a:t>
            </a:r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746</TotalTime>
  <Words>289</Words>
  <Application>Microsoft Office PowerPoint</Application>
  <PresentationFormat>On-screen Show (4:3)</PresentationFormat>
  <Paragraphs>70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Georgia</vt:lpstr>
      <vt:lpstr>Gill Sans MT</vt:lpstr>
      <vt:lpstr>Wingdings</vt:lpstr>
      <vt:lpstr>Wingdings 2</vt:lpstr>
      <vt:lpstr>Civic</vt:lpstr>
      <vt:lpstr>Title: Heating Differences Lab</vt:lpstr>
      <vt:lpstr>Heating Earth’s Surface</vt:lpstr>
      <vt:lpstr>After you collect your data….</vt:lpstr>
      <vt:lpstr>What you should know about weather!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Heating Differences Lab</dc:title>
  <dc:creator>ami</dc:creator>
  <cp:lastModifiedBy>Obermeyer Amy</cp:lastModifiedBy>
  <cp:revision>44</cp:revision>
  <dcterms:created xsi:type="dcterms:W3CDTF">2011-10-12T03:37:24Z</dcterms:created>
  <dcterms:modified xsi:type="dcterms:W3CDTF">2017-10-09T16:31:16Z</dcterms:modified>
</cp:coreProperties>
</file>