
<file path=[Content_Types].xml><?xml version="1.0" encoding="utf-8"?>
<Types xmlns="http://schemas.openxmlformats.org/package/2006/content-types">
  <Default Extension="bin" ContentType="audio/unknown"/>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Override3.xml" ContentType="application/vnd.openxmlformats-officedocument.themeOverride+xml"/>
  <Override PartName="/ppt/theme/themeOverride4.xml" ContentType="application/vnd.openxmlformats-officedocument.themeOverrid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theme/themeOverride5.xml" ContentType="application/vnd.openxmlformats-officedocument.themeOverride+xml"/>
  <Override PartName="/ppt/theme/themeOverride6.xml" ContentType="application/vnd.openxmlformats-officedocument.themeOverrid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theme/themeOverride7.xml" ContentType="application/vnd.openxmlformats-officedocument.themeOverride+xml"/>
  <Override PartName="/ppt/theme/themeOverride8.xml" ContentType="application/vnd.openxmlformats-officedocument.themeOverrid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9.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0.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2" r:id="rId2"/>
    <p:sldMasterId id="2147483706" r:id="rId3"/>
    <p:sldMasterId id="2147483736" r:id="rId4"/>
    <p:sldMasterId id="2147483748" r:id="rId5"/>
    <p:sldMasterId id="2147483760" r:id="rId6"/>
    <p:sldMasterId id="2147483772" r:id="rId7"/>
    <p:sldMasterId id="2147483784" r:id="rId8"/>
    <p:sldMasterId id="2147483801" r:id="rId9"/>
    <p:sldMasterId id="2147483819" r:id="rId10"/>
    <p:sldMasterId id="2147483833" r:id="rId11"/>
  </p:sldMasterIdLst>
  <p:notesMasterIdLst>
    <p:notesMasterId r:id="rId116"/>
  </p:notesMasterIdLst>
  <p:sldIdLst>
    <p:sldId id="258" r:id="rId12"/>
    <p:sldId id="259" r:id="rId13"/>
    <p:sldId id="261" r:id="rId14"/>
    <p:sldId id="260" r:id="rId15"/>
    <p:sldId id="262" r:id="rId16"/>
    <p:sldId id="264" r:id="rId17"/>
    <p:sldId id="265" r:id="rId18"/>
    <p:sldId id="266" r:id="rId19"/>
    <p:sldId id="267" r:id="rId20"/>
    <p:sldId id="268" r:id="rId21"/>
    <p:sldId id="269" r:id="rId22"/>
    <p:sldId id="270" r:id="rId23"/>
    <p:sldId id="271" r:id="rId24"/>
    <p:sldId id="273" r:id="rId25"/>
    <p:sldId id="272" r:id="rId26"/>
    <p:sldId id="274" r:id="rId27"/>
    <p:sldId id="276" r:id="rId28"/>
    <p:sldId id="278" r:id="rId29"/>
    <p:sldId id="287" r:id="rId30"/>
    <p:sldId id="288" r:id="rId31"/>
    <p:sldId id="289" r:id="rId32"/>
    <p:sldId id="290" r:id="rId33"/>
    <p:sldId id="293" r:id="rId34"/>
    <p:sldId id="291" r:id="rId35"/>
    <p:sldId id="298" r:id="rId36"/>
    <p:sldId id="294" r:id="rId37"/>
    <p:sldId id="295" r:id="rId38"/>
    <p:sldId id="360" r:id="rId39"/>
    <p:sldId id="351" r:id="rId40"/>
    <p:sldId id="352" r:id="rId41"/>
    <p:sldId id="353" r:id="rId42"/>
    <p:sldId id="354" r:id="rId43"/>
    <p:sldId id="359" r:id="rId44"/>
    <p:sldId id="292" r:id="rId45"/>
    <p:sldId id="355" r:id="rId46"/>
    <p:sldId id="356" r:id="rId47"/>
    <p:sldId id="357" r:id="rId48"/>
    <p:sldId id="358" r:id="rId49"/>
    <p:sldId id="296" r:id="rId50"/>
    <p:sldId id="297" r:id="rId51"/>
    <p:sldId id="299" r:id="rId52"/>
    <p:sldId id="300" r:id="rId53"/>
    <p:sldId id="361" r:id="rId54"/>
    <p:sldId id="301" r:id="rId55"/>
    <p:sldId id="302" r:id="rId56"/>
    <p:sldId id="303" r:id="rId57"/>
    <p:sldId id="304" r:id="rId58"/>
    <p:sldId id="305" r:id="rId59"/>
    <p:sldId id="306" r:id="rId60"/>
    <p:sldId id="307" r:id="rId61"/>
    <p:sldId id="308" r:id="rId62"/>
    <p:sldId id="309" r:id="rId63"/>
    <p:sldId id="310" r:id="rId64"/>
    <p:sldId id="311" r:id="rId65"/>
    <p:sldId id="312" r:id="rId66"/>
    <p:sldId id="313" r:id="rId67"/>
    <p:sldId id="314" r:id="rId68"/>
    <p:sldId id="315" r:id="rId69"/>
    <p:sldId id="316" r:id="rId70"/>
    <p:sldId id="317" r:id="rId71"/>
    <p:sldId id="318" r:id="rId72"/>
    <p:sldId id="319" r:id="rId73"/>
    <p:sldId id="320" r:id="rId74"/>
    <p:sldId id="322" r:id="rId75"/>
    <p:sldId id="362" r:id="rId76"/>
    <p:sldId id="323" r:id="rId77"/>
    <p:sldId id="325" r:id="rId78"/>
    <p:sldId id="326" r:id="rId79"/>
    <p:sldId id="382" r:id="rId80"/>
    <p:sldId id="364" r:id="rId81"/>
    <p:sldId id="327" r:id="rId82"/>
    <p:sldId id="328" r:id="rId83"/>
    <p:sldId id="329" r:id="rId84"/>
    <p:sldId id="330" r:id="rId85"/>
    <p:sldId id="332" r:id="rId86"/>
    <p:sldId id="333" r:id="rId87"/>
    <p:sldId id="365" r:id="rId88"/>
    <p:sldId id="367" r:id="rId89"/>
    <p:sldId id="366" r:id="rId90"/>
    <p:sldId id="324" r:id="rId91"/>
    <p:sldId id="331" r:id="rId92"/>
    <p:sldId id="334" r:id="rId93"/>
    <p:sldId id="335" r:id="rId94"/>
    <p:sldId id="383" r:id="rId95"/>
    <p:sldId id="380" r:id="rId96"/>
    <p:sldId id="381" r:id="rId97"/>
    <p:sldId id="336" r:id="rId98"/>
    <p:sldId id="337" r:id="rId99"/>
    <p:sldId id="338" r:id="rId100"/>
    <p:sldId id="339" r:id="rId101"/>
    <p:sldId id="340" r:id="rId102"/>
    <p:sldId id="345" r:id="rId103"/>
    <p:sldId id="377" r:id="rId104"/>
    <p:sldId id="378" r:id="rId105"/>
    <p:sldId id="346" r:id="rId106"/>
    <p:sldId id="368" r:id="rId107"/>
    <p:sldId id="370" r:id="rId108"/>
    <p:sldId id="374" r:id="rId109"/>
    <p:sldId id="372" r:id="rId110"/>
    <p:sldId id="376" r:id="rId111"/>
    <p:sldId id="375" r:id="rId112"/>
    <p:sldId id="373" r:id="rId113"/>
    <p:sldId id="349" r:id="rId114"/>
    <p:sldId id="350" r:id="rId115"/>
  </p:sldIdLst>
  <p:sldSz cx="12192000" cy="6858000"/>
  <p:notesSz cx="7019925" cy="9305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000000"/>
    <a:srgbClr val="FDC451"/>
    <a:srgbClr val="FFFF99"/>
    <a:srgbClr val="77F9E0"/>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335" autoAdjust="0"/>
    <p:restoredTop sz="94660"/>
  </p:normalViewPr>
  <p:slideViewPr>
    <p:cSldViewPr snapToGrid="0">
      <p:cViewPr varScale="1">
        <p:scale>
          <a:sx n="103" d="100"/>
          <a:sy n="103" d="100"/>
        </p:scale>
        <p:origin x="114" y="2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117" Type="http://schemas.openxmlformats.org/officeDocument/2006/relationships/presProps" Target="presProps.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12" Type="http://schemas.openxmlformats.org/officeDocument/2006/relationships/slide" Target="slides/slide101.xml"/><Relationship Id="rId16" Type="http://schemas.openxmlformats.org/officeDocument/2006/relationships/slide" Target="slides/slide5.xml"/><Relationship Id="rId107" Type="http://schemas.openxmlformats.org/officeDocument/2006/relationships/slide" Target="slides/slide9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slide" Target="slides/slide63.xml"/><Relationship Id="rId79" Type="http://schemas.openxmlformats.org/officeDocument/2006/relationships/slide" Target="slides/slide68.xml"/><Relationship Id="rId87" Type="http://schemas.openxmlformats.org/officeDocument/2006/relationships/slide" Target="slides/slide76.xml"/><Relationship Id="rId102" Type="http://schemas.openxmlformats.org/officeDocument/2006/relationships/slide" Target="slides/slide91.xml"/><Relationship Id="rId110" Type="http://schemas.openxmlformats.org/officeDocument/2006/relationships/slide" Target="slides/slide99.xml"/><Relationship Id="rId115" Type="http://schemas.openxmlformats.org/officeDocument/2006/relationships/slide" Target="slides/slide104.xml"/><Relationship Id="rId5" Type="http://schemas.openxmlformats.org/officeDocument/2006/relationships/slideMaster" Target="slideMasters/slideMaster5.xml"/><Relationship Id="rId61" Type="http://schemas.openxmlformats.org/officeDocument/2006/relationships/slide" Target="slides/slide50.xml"/><Relationship Id="rId82" Type="http://schemas.openxmlformats.org/officeDocument/2006/relationships/slide" Target="slides/slide71.xml"/><Relationship Id="rId90" Type="http://schemas.openxmlformats.org/officeDocument/2006/relationships/slide" Target="slides/slide79.xml"/><Relationship Id="rId95" Type="http://schemas.openxmlformats.org/officeDocument/2006/relationships/slide" Target="slides/slide84.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113" Type="http://schemas.openxmlformats.org/officeDocument/2006/relationships/slide" Target="slides/slide102.xml"/><Relationship Id="rId118"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slide" Target="slides/slide69.xml"/><Relationship Id="rId85" Type="http://schemas.openxmlformats.org/officeDocument/2006/relationships/slide" Target="slides/slide74.xml"/><Relationship Id="rId93" Type="http://schemas.openxmlformats.org/officeDocument/2006/relationships/slide" Target="slides/slide82.xml"/><Relationship Id="rId98" Type="http://schemas.openxmlformats.org/officeDocument/2006/relationships/slide" Target="slides/slide87.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103" Type="http://schemas.openxmlformats.org/officeDocument/2006/relationships/slide" Target="slides/slide92.xml"/><Relationship Id="rId108" Type="http://schemas.openxmlformats.org/officeDocument/2006/relationships/slide" Target="slides/slide97.xml"/><Relationship Id="rId116" Type="http://schemas.openxmlformats.org/officeDocument/2006/relationships/notesMaster" Target="notesMasters/notesMaster1.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slide" Target="slides/slide77.xml"/><Relationship Id="rId91" Type="http://schemas.openxmlformats.org/officeDocument/2006/relationships/slide" Target="slides/slide80.xml"/><Relationship Id="rId96" Type="http://schemas.openxmlformats.org/officeDocument/2006/relationships/slide" Target="slides/slide85.xml"/><Relationship Id="rId111" Type="http://schemas.openxmlformats.org/officeDocument/2006/relationships/slide" Target="slides/slide10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6" Type="http://schemas.openxmlformats.org/officeDocument/2006/relationships/slide" Target="slides/slide95.xml"/><Relationship Id="rId114" Type="http://schemas.openxmlformats.org/officeDocument/2006/relationships/slide" Target="slides/slide103.xml"/><Relationship Id="rId119"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slide" Target="slides/slide9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120"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slideMaster" Target="slideMasters/slideMaster2.xml"/><Relationship Id="rId2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6912"/>
          </a:xfrm>
          <a:prstGeom prst="rect">
            <a:avLst/>
          </a:prstGeom>
        </p:spPr>
        <p:txBody>
          <a:bodyPr vert="horz" lIns="93287" tIns="46644" rIns="93287" bIns="46644" rtlCol="0"/>
          <a:lstStyle>
            <a:lvl1pPr algn="l">
              <a:defRPr sz="1200"/>
            </a:lvl1pPr>
          </a:lstStyle>
          <a:p>
            <a:endParaRPr lang="en-US"/>
          </a:p>
        </p:txBody>
      </p:sp>
      <p:sp>
        <p:nvSpPr>
          <p:cNvPr id="3" name="Date Placeholder 2"/>
          <p:cNvSpPr>
            <a:spLocks noGrp="1"/>
          </p:cNvSpPr>
          <p:nvPr>
            <p:ph type="dt" idx="1"/>
          </p:nvPr>
        </p:nvSpPr>
        <p:spPr>
          <a:xfrm>
            <a:off x="3976333" y="0"/>
            <a:ext cx="3041968" cy="466912"/>
          </a:xfrm>
          <a:prstGeom prst="rect">
            <a:avLst/>
          </a:prstGeom>
        </p:spPr>
        <p:txBody>
          <a:bodyPr vert="horz" lIns="93287" tIns="46644" rIns="93287" bIns="46644" rtlCol="0"/>
          <a:lstStyle>
            <a:lvl1pPr algn="r">
              <a:defRPr sz="1200"/>
            </a:lvl1pPr>
          </a:lstStyle>
          <a:p>
            <a:fld id="{C4174C7F-D1E3-4F10-9081-2F4573086A95}" type="datetimeFigureOut">
              <a:rPr lang="en-US" smtClean="0"/>
              <a:t>10/18/2017</a:t>
            </a:fld>
            <a:endParaRPr lang="en-US"/>
          </a:p>
        </p:txBody>
      </p:sp>
      <p:sp>
        <p:nvSpPr>
          <p:cNvPr id="4" name="Slide Image Placeholder 3"/>
          <p:cNvSpPr>
            <a:spLocks noGrp="1" noRot="1" noChangeAspect="1"/>
          </p:cNvSpPr>
          <p:nvPr>
            <p:ph type="sldImg" idx="2"/>
          </p:nvPr>
        </p:nvSpPr>
        <p:spPr>
          <a:xfrm>
            <a:off x="719138" y="1163638"/>
            <a:ext cx="5581650" cy="3140075"/>
          </a:xfrm>
          <a:prstGeom prst="rect">
            <a:avLst/>
          </a:prstGeom>
          <a:noFill/>
          <a:ln w="12700">
            <a:solidFill>
              <a:prstClr val="black"/>
            </a:solidFill>
          </a:ln>
        </p:spPr>
        <p:txBody>
          <a:bodyPr vert="horz" lIns="93287" tIns="46644" rIns="93287" bIns="46644" rtlCol="0" anchor="ctr"/>
          <a:lstStyle/>
          <a:p>
            <a:endParaRPr lang="en-US"/>
          </a:p>
        </p:txBody>
      </p:sp>
      <p:sp>
        <p:nvSpPr>
          <p:cNvPr id="5" name="Notes Placeholder 4"/>
          <p:cNvSpPr>
            <a:spLocks noGrp="1"/>
          </p:cNvSpPr>
          <p:nvPr>
            <p:ph type="body" sz="quarter" idx="3"/>
          </p:nvPr>
        </p:nvSpPr>
        <p:spPr>
          <a:xfrm>
            <a:off x="701993" y="4478476"/>
            <a:ext cx="5615940" cy="3664208"/>
          </a:xfrm>
          <a:prstGeom prst="rect">
            <a:avLst/>
          </a:prstGeom>
        </p:spPr>
        <p:txBody>
          <a:bodyPr vert="horz" lIns="93287" tIns="46644" rIns="93287" bIns="4664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39014"/>
            <a:ext cx="3041968" cy="466911"/>
          </a:xfrm>
          <a:prstGeom prst="rect">
            <a:avLst/>
          </a:prstGeom>
        </p:spPr>
        <p:txBody>
          <a:bodyPr vert="horz" lIns="93287" tIns="46644" rIns="93287" bIns="46644" rtlCol="0" anchor="b"/>
          <a:lstStyle>
            <a:lvl1pPr algn="l">
              <a:defRPr sz="1200"/>
            </a:lvl1pPr>
          </a:lstStyle>
          <a:p>
            <a:endParaRPr lang="en-US"/>
          </a:p>
        </p:txBody>
      </p:sp>
      <p:sp>
        <p:nvSpPr>
          <p:cNvPr id="7" name="Slide Number Placeholder 6"/>
          <p:cNvSpPr>
            <a:spLocks noGrp="1"/>
          </p:cNvSpPr>
          <p:nvPr>
            <p:ph type="sldNum" sz="quarter" idx="5"/>
          </p:nvPr>
        </p:nvSpPr>
        <p:spPr>
          <a:xfrm>
            <a:off x="3976333" y="8839014"/>
            <a:ext cx="3041968" cy="466911"/>
          </a:xfrm>
          <a:prstGeom prst="rect">
            <a:avLst/>
          </a:prstGeom>
        </p:spPr>
        <p:txBody>
          <a:bodyPr vert="horz" lIns="93287" tIns="46644" rIns="93287" bIns="46644" rtlCol="0" anchor="b"/>
          <a:lstStyle>
            <a:lvl1pPr algn="r">
              <a:defRPr sz="1200"/>
            </a:lvl1pPr>
          </a:lstStyle>
          <a:p>
            <a:fld id="{99C17270-9079-428F-BE79-E7F71ACC1A5A}" type="slidenum">
              <a:rPr lang="en-US" smtClean="0"/>
              <a:t>‹#›</a:t>
            </a:fld>
            <a:endParaRPr lang="en-US"/>
          </a:p>
        </p:txBody>
      </p:sp>
    </p:spTree>
    <p:extLst>
      <p:ext uri="{BB962C8B-B14F-4D97-AF65-F5344CB8AC3E}">
        <p14:creationId xmlns:p14="http://schemas.microsoft.com/office/powerpoint/2010/main" val="19115571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xfrm>
            <a:off x="719138" y="1163638"/>
            <a:ext cx="5581650" cy="3140075"/>
          </a:xfrm>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72534" indent="-296381">
              <a:defRPr>
                <a:solidFill>
                  <a:schemeClr val="tx1"/>
                </a:solidFill>
                <a:latin typeface="Arial" panose="020B0604020202020204" pitchFamily="34" charset="0"/>
                <a:ea typeface="MS PGothic" panose="020B0600070205080204" pitchFamily="34" charset="-128"/>
              </a:defRPr>
            </a:lvl2pPr>
            <a:lvl3pPr marL="1188763" indent="-236457">
              <a:defRPr>
                <a:solidFill>
                  <a:schemeClr val="tx1"/>
                </a:solidFill>
                <a:latin typeface="Arial" panose="020B0604020202020204" pitchFamily="34" charset="0"/>
                <a:ea typeface="MS PGothic" panose="020B0600070205080204" pitchFamily="34" charset="-128"/>
              </a:defRPr>
            </a:lvl3pPr>
            <a:lvl4pPr marL="1664915" indent="-236457">
              <a:defRPr>
                <a:solidFill>
                  <a:schemeClr val="tx1"/>
                </a:solidFill>
                <a:latin typeface="Arial" panose="020B0604020202020204" pitchFamily="34" charset="0"/>
                <a:ea typeface="MS PGothic" panose="020B0600070205080204" pitchFamily="34" charset="-128"/>
              </a:defRPr>
            </a:lvl4pPr>
            <a:lvl5pPr marL="2141068" indent="-236457">
              <a:defRPr>
                <a:solidFill>
                  <a:schemeClr val="tx1"/>
                </a:solidFill>
                <a:latin typeface="Arial" panose="020B0604020202020204" pitchFamily="34" charset="0"/>
                <a:ea typeface="MS PGothic" panose="020B0600070205080204" pitchFamily="34" charset="-128"/>
              </a:defRPr>
            </a:lvl5pPr>
            <a:lvl6pPr marL="2607504"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73939"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540375"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006810"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784A5CA-A063-405C-BD79-1C7671046070}" type="slidenum">
              <a:rPr lang="en-US" altLang="en-US" smtClean="0">
                <a:solidFill>
                  <a:srgbClr val="000000"/>
                </a:solidFill>
              </a:rPr>
              <a:pPr/>
              <a:t>1</a:t>
            </a:fld>
            <a:endParaRPr lang="en-US" altLang="en-US" dirty="0" smtClean="0">
              <a:solidFill>
                <a:srgbClr val="000000"/>
              </a:solidFill>
            </a:endParaRPr>
          </a:p>
        </p:txBody>
      </p:sp>
    </p:spTree>
    <p:extLst>
      <p:ext uri="{BB962C8B-B14F-4D97-AF65-F5344CB8AC3E}">
        <p14:creationId xmlns:p14="http://schemas.microsoft.com/office/powerpoint/2010/main" val="1714461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xfrm>
            <a:off x="719138" y="1163638"/>
            <a:ext cx="5581650" cy="3140075"/>
          </a:xfrm>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ndParaRPr>
          </a:p>
        </p:txBody>
      </p:sp>
      <p:sp>
        <p:nvSpPr>
          <p:cNvPr id="90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72534" indent="-296381">
              <a:defRPr>
                <a:solidFill>
                  <a:schemeClr val="tx1"/>
                </a:solidFill>
                <a:latin typeface="Arial" panose="020B0604020202020204" pitchFamily="34" charset="0"/>
                <a:ea typeface="MS PGothic" panose="020B0600070205080204" pitchFamily="34" charset="-128"/>
              </a:defRPr>
            </a:lvl2pPr>
            <a:lvl3pPr marL="1188763" indent="-236457">
              <a:defRPr>
                <a:solidFill>
                  <a:schemeClr val="tx1"/>
                </a:solidFill>
                <a:latin typeface="Arial" panose="020B0604020202020204" pitchFamily="34" charset="0"/>
                <a:ea typeface="MS PGothic" panose="020B0600070205080204" pitchFamily="34" charset="-128"/>
              </a:defRPr>
            </a:lvl3pPr>
            <a:lvl4pPr marL="1664915" indent="-236457">
              <a:defRPr>
                <a:solidFill>
                  <a:schemeClr val="tx1"/>
                </a:solidFill>
                <a:latin typeface="Arial" panose="020B0604020202020204" pitchFamily="34" charset="0"/>
                <a:ea typeface="MS PGothic" panose="020B0600070205080204" pitchFamily="34" charset="-128"/>
              </a:defRPr>
            </a:lvl4pPr>
            <a:lvl5pPr marL="2141068" indent="-236457">
              <a:defRPr>
                <a:solidFill>
                  <a:schemeClr val="tx1"/>
                </a:solidFill>
                <a:latin typeface="Arial" panose="020B0604020202020204" pitchFamily="34" charset="0"/>
                <a:ea typeface="MS PGothic" panose="020B0600070205080204" pitchFamily="34" charset="-128"/>
              </a:defRPr>
            </a:lvl5pPr>
            <a:lvl6pPr marL="2607504"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73939"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540375"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006810"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33F2293-D089-43EB-90C2-25A88858FBED}" type="slidenum">
              <a:rPr lang="en-US" altLang="en-US" smtClean="0">
                <a:solidFill>
                  <a:srgbClr val="000000"/>
                </a:solidFill>
              </a:rPr>
              <a:pPr/>
              <a:t>16</a:t>
            </a:fld>
            <a:endParaRPr lang="en-US" altLang="en-US" dirty="0" smtClean="0">
              <a:solidFill>
                <a:srgbClr val="000000"/>
              </a:solidFill>
            </a:endParaRPr>
          </a:p>
        </p:txBody>
      </p:sp>
    </p:spTree>
    <p:extLst>
      <p:ext uri="{BB962C8B-B14F-4D97-AF65-F5344CB8AC3E}">
        <p14:creationId xmlns:p14="http://schemas.microsoft.com/office/powerpoint/2010/main" val="24836376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xfrm>
            <a:off x="719138" y="1163638"/>
            <a:ext cx="5581650" cy="3140075"/>
          </a:xfrm>
          <a:ln/>
        </p:spPr>
      </p:sp>
      <p:sp>
        <p:nvSpPr>
          <p:cNvPr id="94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ndParaRPr>
          </a:p>
        </p:txBody>
      </p:sp>
      <p:sp>
        <p:nvSpPr>
          <p:cNvPr id="94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72534" indent="-296381">
              <a:defRPr>
                <a:solidFill>
                  <a:schemeClr val="tx1"/>
                </a:solidFill>
                <a:latin typeface="Arial" panose="020B0604020202020204" pitchFamily="34" charset="0"/>
                <a:ea typeface="MS PGothic" panose="020B0600070205080204" pitchFamily="34" charset="-128"/>
              </a:defRPr>
            </a:lvl2pPr>
            <a:lvl3pPr marL="1188763" indent="-236457">
              <a:defRPr>
                <a:solidFill>
                  <a:schemeClr val="tx1"/>
                </a:solidFill>
                <a:latin typeface="Arial" panose="020B0604020202020204" pitchFamily="34" charset="0"/>
                <a:ea typeface="MS PGothic" panose="020B0600070205080204" pitchFamily="34" charset="-128"/>
              </a:defRPr>
            </a:lvl3pPr>
            <a:lvl4pPr marL="1664915" indent="-236457">
              <a:defRPr>
                <a:solidFill>
                  <a:schemeClr val="tx1"/>
                </a:solidFill>
                <a:latin typeface="Arial" panose="020B0604020202020204" pitchFamily="34" charset="0"/>
                <a:ea typeface="MS PGothic" panose="020B0600070205080204" pitchFamily="34" charset="-128"/>
              </a:defRPr>
            </a:lvl4pPr>
            <a:lvl5pPr marL="2141068" indent="-236457">
              <a:defRPr>
                <a:solidFill>
                  <a:schemeClr val="tx1"/>
                </a:solidFill>
                <a:latin typeface="Arial" panose="020B0604020202020204" pitchFamily="34" charset="0"/>
                <a:ea typeface="MS PGothic" panose="020B0600070205080204" pitchFamily="34" charset="-128"/>
              </a:defRPr>
            </a:lvl5pPr>
            <a:lvl6pPr marL="2607504"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73939"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540375"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006810"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AEF471A-5AB5-42E0-A034-1822F14D8593}" type="slidenum">
              <a:rPr lang="en-US" altLang="en-US" smtClean="0">
                <a:solidFill>
                  <a:srgbClr val="000000"/>
                </a:solidFill>
              </a:rPr>
              <a:pPr/>
              <a:t>17</a:t>
            </a:fld>
            <a:endParaRPr lang="en-US" altLang="en-US" dirty="0" smtClean="0">
              <a:solidFill>
                <a:srgbClr val="000000"/>
              </a:solidFill>
            </a:endParaRPr>
          </a:p>
        </p:txBody>
      </p:sp>
    </p:spTree>
    <p:extLst>
      <p:ext uri="{BB962C8B-B14F-4D97-AF65-F5344CB8AC3E}">
        <p14:creationId xmlns:p14="http://schemas.microsoft.com/office/powerpoint/2010/main" val="19754103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xfrm>
            <a:off x="719138" y="1163638"/>
            <a:ext cx="5581650" cy="3140075"/>
          </a:xfrm>
          <a:ln/>
        </p:spPr>
      </p:sp>
      <p:sp>
        <p:nvSpPr>
          <p:cNvPr id="108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
        <p:nvSpPr>
          <p:cNvPr id="108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72534" indent="-296381">
              <a:defRPr>
                <a:solidFill>
                  <a:schemeClr val="tx1"/>
                </a:solidFill>
                <a:latin typeface="Arial" panose="020B0604020202020204" pitchFamily="34" charset="0"/>
                <a:ea typeface="MS PGothic" panose="020B0600070205080204" pitchFamily="34" charset="-128"/>
              </a:defRPr>
            </a:lvl2pPr>
            <a:lvl3pPr marL="1188763" indent="-236457">
              <a:defRPr>
                <a:solidFill>
                  <a:schemeClr val="tx1"/>
                </a:solidFill>
                <a:latin typeface="Arial" panose="020B0604020202020204" pitchFamily="34" charset="0"/>
                <a:ea typeface="MS PGothic" panose="020B0600070205080204" pitchFamily="34" charset="-128"/>
              </a:defRPr>
            </a:lvl3pPr>
            <a:lvl4pPr marL="1664915" indent="-236457">
              <a:defRPr>
                <a:solidFill>
                  <a:schemeClr val="tx1"/>
                </a:solidFill>
                <a:latin typeface="Arial" panose="020B0604020202020204" pitchFamily="34" charset="0"/>
                <a:ea typeface="MS PGothic" panose="020B0600070205080204" pitchFamily="34" charset="-128"/>
              </a:defRPr>
            </a:lvl4pPr>
            <a:lvl5pPr marL="2141068" indent="-236457">
              <a:defRPr>
                <a:solidFill>
                  <a:schemeClr val="tx1"/>
                </a:solidFill>
                <a:latin typeface="Arial" panose="020B0604020202020204" pitchFamily="34" charset="0"/>
                <a:ea typeface="MS PGothic" panose="020B0600070205080204" pitchFamily="34" charset="-128"/>
              </a:defRPr>
            </a:lvl5pPr>
            <a:lvl6pPr marL="2607504"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73939"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540375"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006810"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6846F714-F22C-47A1-A003-F23FFD5E73ED}" type="slidenum">
              <a:rPr lang="en-US" altLang="en-US" smtClean="0">
                <a:solidFill>
                  <a:srgbClr val="000000"/>
                </a:solidFill>
                <a:cs typeface="Arial" panose="020B0604020202020204" pitchFamily="34" charset="0"/>
              </a:rPr>
              <a:pPr/>
              <a:t>19</a:t>
            </a:fld>
            <a:endParaRPr lang="en-US" altLang="en-US" smtClean="0">
              <a:solidFill>
                <a:srgbClr val="000000"/>
              </a:solidFill>
              <a:cs typeface="Arial" panose="020B0604020202020204" pitchFamily="34" charset="0"/>
            </a:endParaRPr>
          </a:p>
        </p:txBody>
      </p:sp>
    </p:spTree>
    <p:extLst>
      <p:ext uri="{BB962C8B-B14F-4D97-AF65-F5344CB8AC3E}">
        <p14:creationId xmlns:p14="http://schemas.microsoft.com/office/powerpoint/2010/main" val="17976744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xfrm>
            <a:off x="719138" y="1163638"/>
            <a:ext cx="5581650" cy="3140075"/>
          </a:xfrm>
          <a:ln/>
        </p:spPr>
      </p:sp>
      <p:sp>
        <p:nvSpPr>
          <p:cNvPr id="110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
        <p:nvSpPr>
          <p:cNvPr id="110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72534" indent="-296381">
              <a:defRPr>
                <a:solidFill>
                  <a:schemeClr val="tx1"/>
                </a:solidFill>
                <a:latin typeface="Arial" panose="020B0604020202020204" pitchFamily="34" charset="0"/>
                <a:ea typeface="MS PGothic" panose="020B0600070205080204" pitchFamily="34" charset="-128"/>
              </a:defRPr>
            </a:lvl2pPr>
            <a:lvl3pPr marL="1188763" indent="-236457">
              <a:defRPr>
                <a:solidFill>
                  <a:schemeClr val="tx1"/>
                </a:solidFill>
                <a:latin typeface="Arial" panose="020B0604020202020204" pitchFamily="34" charset="0"/>
                <a:ea typeface="MS PGothic" panose="020B0600070205080204" pitchFamily="34" charset="-128"/>
              </a:defRPr>
            </a:lvl3pPr>
            <a:lvl4pPr marL="1664915" indent="-236457">
              <a:defRPr>
                <a:solidFill>
                  <a:schemeClr val="tx1"/>
                </a:solidFill>
                <a:latin typeface="Arial" panose="020B0604020202020204" pitchFamily="34" charset="0"/>
                <a:ea typeface="MS PGothic" panose="020B0600070205080204" pitchFamily="34" charset="-128"/>
              </a:defRPr>
            </a:lvl4pPr>
            <a:lvl5pPr marL="2141068" indent="-236457">
              <a:defRPr>
                <a:solidFill>
                  <a:schemeClr val="tx1"/>
                </a:solidFill>
                <a:latin typeface="Arial" panose="020B0604020202020204" pitchFamily="34" charset="0"/>
                <a:ea typeface="MS PGothic" panose="020B0600070205080204" pitchFamily="34" charset="-128"/>
              </a:defRPr>
            </a:lvl5pPr>
            <a:lvl6pPr marL="2607504"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73939"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540375"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006810"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DB929331-3493-4AFA-B240-B752F1B52A40}" type="slidenum">
              <a:rPr lang="en-US" altLang="en-US" smtClean="0">
                <a:solidFill>
                  <a:srgbClr val="000000"/>
                </a:solidFill>
                <a:cs typeface="Arial" panose="020B0604020202020204" pitchFamily="34" charset="0"/>
              </a:rPr>
              <a:pPr/>
              <a:t>20</a:t>
            </a:fld>
            <a:endParaRPr lang="en-US" altLang="en-US" smtClean="0">
              <a:solidFill>
                <a:srgbClr val="000000"/>
              </a:solidFill>
              <a:cs typeface="Arial" panose="020B0604020202020204" pitchFamily="34" charset="0"/>
            </a:endParaRPr>
          </a:p>
        </p:txBody>
      </p:sp>
    </p:spTree>
    <p:extLst>
      <p:ext uri="{BB962C8B-B14F-4D97-AF65-F5344CB8AC3E}">
        <p14:creationId xmlns:p14="http://schemas.microsoft.com/office/powerpoint/2010/main" val="21601439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xfrm>
            <a:off x="719138" y="1163638"/>
            <a:ext cx="5581650" cy="3140075"/>
          </a:xfrm>
          <a:ln/>
        </p:spPr>
      </p:sp>
      <p:sp>
        <p:nvSpPr>
          <p:cNvPr id="112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
        <p:nvSpPr>
          <p:cNvPr id="112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72534" indent="-296381">
              <a:defRPr>
                <a:solidFill>
                  <a:schemeClr val="tx1"/>
                </a:solidFill>
                <a:latin typeface="Arial" panose="020B0604020202020204" pitchFamily="34" charset="0"/>
                <a:ea typeface="MS PGothic" panose="020B0600070205080204" pitchFamily="34" charset="-128"/>
              </a:defRPr>
            </a:lvl2pPr>
            <a:lvl3pPr marL="1188763" indent="-236457">
              <a:defRPr>
                <a:solidFill>
                  <a:schemeClr val="tx1"/>
                </a:solidFill>
                <a:latin typeface="Arial" panose="020B0604020202020204" pitchFamily="34" charset="0"/>
                <a:ea typeface="MS PGothic" panose="020B0600070205080204" pitchFamily="34" charset="-128"/>
              </a:defRPr>
            </a:lvl3pPr>
            <a:lvl4pPr marL="1664915" indent="-236457">
              <a:defRPr>
                <a:solidFill>
                  <a:schemeClr val="tx1"/>
                </a:solidFill>
                <a:latin typeface="Arial" panose="020B0604020202020204" pitchFamily="34" charset="0"/>
                <a:ea typeface="MS PGothic" panose="020B0600070205080204" pitchFamily="34" charset="-128"/>
              </a:defRPr>
            </a:lvl4pPr>
            <a:lvl5pPr marL="2141068" indent="-236457">
              <a:defRPr>
                <a:solidFill>
                  <a:schemeClr val="tx1"/>
                </a:solidFill>
                <a:latin typeface="Arial" panose="020B0604020202020204" pitchFamily="34" charset="0"/>
                <a:ea typeface="MS PGothic" panose="020B0600070205080204" pitchFamily="34" charset="-128"/>
              </a:defRPr>
            </a:lvl5pPr>
            <a:lvl6pPr marL="2607504"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73939"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540375"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006810"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579E9F9C-5322-4167-8315-E64983F2DBCD}" type="slidenum">
              <a:rPr lang="en-US" altLang="en-US" smtClean="0">
                <a:solidFill>
                  <a:srgbClr val="000000"/>
                </a:solidFill>
                <a:cs typeface="Arial" panose="020B0604020202020204" pitchFamily="34" charset="0"/>
              </a:rPr>
              <a:pPr/>
              <a:t>21</a:t>
            </a:fld>
            <a:endParaRPr lang="en-US" altLang="en-US" smtClean="0">
              <a:solidFill>
                <a:srgbClr val="000000"/>
              </a:solidFill>
              <a:cs typeface="Arial" panose="020B0604020202020204" pitchFamily="34" charset="0"/>
            </a:endParaRPr>
          </a:p>
        </p:txBody>
      </p:sp>
    </p:spTree>
    <p:extLst>
      <p:ext uri="{BB962C8B-B14F-4D97-AF65-F5344CB8AC3E}">
        <p14:creationId xmlns:p14="http://schemas.microsoft.com/office/powerpoint/2010/main" val="40492161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xfrm>
            <a:off x="719138" y="1163638"/>
            <a:ext cx="5581650" cy="3140075"/>
          </a:xfrm>
          <a:ln/>
        </p:spPr>
      </p:sp>
      <p:sp>
        <p:nvSpPr>
          <p:cNvPr id="114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
        <p:nvSpPr>
          <p:cNvPr id="1146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72534" indent="-296381">
              <a:defRPr>
                <a:solidFill>
                  <a:schemeClr val="tx1"/>
                </a:solidFill>
                <a:latin typeface="Arial" panose="020B0604020202020204" pitchFamily="34" charset="0"/>
                <a:ea typeface="MS PGothic" panose="020B0600070205080204" pitchFamily="34" charset="-128"/>
              </a:defRPr>
            </a:lvl2pPr>
            <a:lvl3pPr marL="1188763" indent="-236457">
              <a:defRPr>
                <a:solidFill>
                  <a:schemeClr val="tx1"/>
                </a:solidFill>
                <a:latin typeface="Arial" panose="020B0604020202020204" pitchFamily="34" charset="0"/>
                <a:ea typeface="MS PGothic" panose="020B0600070205080204" pitchFamily="34" charset="-128"/>
              </a:defRPr>
            </a:lvl3pPr>
            <a:lvl4pPr marL="1664915" indent="-236457">
              <a:defRPr>
                <a:solidFill>
                  <a:schemeClr val="tx1"/>
                </a:solidFill>
                <a:latin typeface="Arial" panose="020B0604020202020204" pitchFamily="34" charset="0"/>
                <a:ea typeface="MS PGothic" panose="020B0600070205080204" pitchFamily="34" charset="-128"/>
              </a:defRPr>
            </a:lvl4pPr>
            <a:lvl5pPr marL="2141068" indent="-236457">
              <a:defRPr>
                <a:solidFill>
                  <a:schemeClr val="tx1"/>
                </a:solidFill>
                <a:latin typeface="Arial" panose="020B0604020202020204" pitchFamily="34" charset="0"/>
                <a:ea typeface="MS PGothic" panose="020B0600070205080204" pitchFamily="34" charset="-128"/>
              </a:defRPr>
            </a:lvl5pPr>
            <a:lvl6pPr marL="2607504"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73939"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540375"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006810"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33F052D-3EA8-44E1-B948-6DA2EADCF4C0}" type="slidenum">
              <a:rPr lang="en-US" altLang="en-US" smtClean="0">
                <a:solidFill>
                  <a:srgbClr val="000000"/>
                </a:solidFill>
                <a:cs typeface="Arial" panose="020B0604020202020204" pitchFamily="34" charset="0"/>
              </a:rPr>
              <a:pPr/>
              <a:t>22</a:t>
            </a:fld>
            <a:endParaRPr lang="en-US" altLang="en-US" smtClean="0">
              <a:solidFill>
                <a:srgbClr val="000000"/>
              </a:solidFill>
              <a:cs typeface="Arial" panose="020B0604020202020204" pitchFamily="34" charset="0"/>
            </a:endParaRPr>
          </a:p>
        </p:txBody>
      </p:sp>
    </p:spTree>
    <p:extLst>
      <p:ext uri="{BB962C8B-B14F-4D97-AF65-F5344CB8AC3E}">
        <p14:creationId xmlns:p14="http://schemas.microsoft.com/office/powerpoint/2010/main" val="15478204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Martian</a:t>
            </a:r>
            <a:r>
              <a:rPr lang="en-US" baseline="0" dirty="0" smtClean="0"/>
              <a:t> Video places to skip: </a:t>
            </a:r>
          </a:p>
          <a:p>
            <a:r>
              <a:rPr lang="en-US" baseline="0" dirty="0" smtClean="0"/>
              <a:t>15:23 – after </a:t>
            </a:r>
            <a:r>
              <a:rPr lang="en-US" baseline="0" dirty="0" err="1" smtClean="0"/>
              <a:t>Watney</a:t>
            </a:r>
            <a:r>
              <a:rPr lang="en-US" baseline="0" dirty="0" smtClean="0"/>
              <a:t> removes the metal sphere from his body &amp; sits for a moment.</a:t>
            </a:r>
          </a:p>
          <a:p>
            <a:r>
              <a:rPr lang="en-US" baseline="0" dirty="0" smtClean="0"/>
              <a:t>23:22 – right after mark is sitting down &amp; drinking grape juice</a:t>
            </a:r>
            <a:endParaRPr lang="en-US" dirty="0"/>
          </a:p>
        </p:txBody>
      </p:sp>
      <p:sp>
        <p:nvSpPr>
          <p:cNvPr id="4" name="Slide Number Placeholder 3"/>
          <p:cNvSpPr>
            <a:spLocks noGrp="1"/>
          </p:cNvSpPr>
          <p:nvPr>
            <p:ph type="sldNum" sz="quarter" idx="10"/>
          </p:nvPr>
        </p:nvSpPr>
        <p:spPr/>
        <p:txBody>
          <a:bodyPr/>
          <a:lstStyle/>
          <a:p>
            <a:fld id="{99C17270-9079-428F-BE79-E7F71ACC1A5A}" type="slidenum">
              <a:rPr lang="en-US" smtClean="0"/>
              <a:t>31</a:t>
            </a:fld>
            <a:endParaRPr lang="en-US"/>
          </a:p>
        </p:txBody>
      </p:sp>
    </p:spTree>
    <p:extLst>
      <p:ext uri="{BB962C8B-B14F-4D97-AF65-F5344CB8AC3E}">
        <p14:creationId xmlns:p14="http://schemas.microsoft.com/office/powerpoint/2010/main" val="24192895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xfrm>
            <a:off x="719138" y="1163638"/>
            <a:ext cx="5581650" cy="3140075"/>
          </a:xfrm>
          <a:ln/>
        </p:spPr>
      </p:sp>
      <p:sp>
        <p:nvSpPr>
          <p:cNvPr id="117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117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57958" indent="-291522">
              <a:defRPr>
                <a:solidFill>
                  <a:schemeClr val="tx1"/>
                </a:solidFill>
                <a:latin typeface="Arial" panose="020B0604020202020204" pitchFamily="34" charset="0"/>
                <a:ea typeface="MS PGothic" panose="020B0600070205080204" pitchFamily="34" charset="-128"/>
              </a:defRPr>
            </a:lvl2pPr>
            <a:lvl3pPr marL="1166089" indent="-233218">
              <a:defRPr>
                <a:solidFill>
                  <a:schemeClr val="tx1"/>
                </a:solidFill>
                <a:latin typeface="Arial" panose="020B0604020202020204" pitchFamily="34" charset="0"/>
                <a:ea typeface="MS PGothic" panose="020B0600070205080204" pitchFamily="34" charset="-128"/>
              </a:defRPr>
            </a:lvl3pPr>
            <a:lvl4pPr marL="1632524" indent="-233218">
              <a:defRPr>
                <a:solidFill>
                  <a:schemeClr val="tx1"/>
                </a:solidFill>
                <a:latin typeface="Arial" panose="020B0604020202020204" pitchFamily="34" charset="0"/>
                <a:ea typeface="MS PGothic" panose="020B0600070205080204" pitchFamily="34" charset="-128"/>
              </a:defRPr>
            </a:lvl4pPr>
            <a:lvl5pPr marL="2098959" indent="-233218">
              <a:defRPr>
                <a:solidFill>
                  <a:schemeClr val="tx1"/>
                </a:solidFill>
                <a:latin typeface="Arial" panose="020B0604020202020204" pitchFamily="34" charset="0"/>
                <a:ea typeface="MS PGothic" panose="020B0600070205080204" pitchFamily="34" charset="-128"/>
              </a:defRPr>
            </a:lvl5pPr>
            <a:lvl6pPr marL="2565395" indent="-23321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1830" indent="-23321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8266" indent="-23321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64701" indent="-23321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13906B9-DFC9-4857-8BEE-9360E90EDA13}" type="slidenum">
              <a:rPr lang="en-US" altLang="en-US" smtClean="0">
                <a:solidFill>
                  <a:srgbClr val="000000"/>
                </a:solidFill>
              </a:rPr>
              <a:pPr/>
              <a:t>34</a:t>
            </a:fld>
            <a:endParaRPr lang="en-US" altLang="en-US" smtClean="0">
              <a:solidFill>
                <a:srgbClr val="000000"/>
              </a:solidFill>
            </a:endParaRPr>
          </a:p>
        </p:txBody>
      </p:sp>
    </p:spTree>
    <p:extLst>
      <p:ext uri="{BB962C8B-B14F-4D97-AF65-F5344CB8AC3E}">
        <p14:creationId xmlns:p14="http://schemas.microsoft.com/office/powerpoint/2010/main" val="2563514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xfrm>
            <a:off x="719138" y="1163638"/>
            <a:ext cx="5581650" cy="3140075"/>
          </a:xfrm>
          <a:ln/>
        </p:spPr>
      </p:sp>
      <p:sp>
        <p:nvSpPr>
          <p:cNvPr id="105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io</a:t>
            </a:r>
          </a:p>
        </p:txBody>
      </p:sp>
      <p:sp>
        <p:nvSpPr>
          <p:cNvPr id="105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72534" indent="-296381">
              <a:defRPr>
                <a:solidFill>
                  <a:schemeClr val="tx1"/>
                </a:solidFill>
                <a:latin typeface="Arial" panose="020B0604020202020204" pitchFamily="34" charset="0"/>
                <a:ea typeface="MS PGothic" panose="020B0600070205080204" pitchFamily="34" charset="-128"/>
              </a:defRPr>
            </a:lvl2pPr>
            <a:lvl3pPr marL="1188763" indent="-236457">
              <a:defRPr>
                <a:solidFill>
                  <a:schemeClr val="tx1"/>
                </a:solidFill>
                <a:latin typeface="Arial" panose="020B0604020202020204" pitchFamily="34" charset="0"/>
                <a:ea typeface="MS PGothic" panose="020B0600070205080204" pitchFamily="34" charset="-128"/>
              </a:defRPr>
            </a:lvl3pPr>
            <a:lvl4pPr marL="1664915" indent="-236457">
              <a:defRPr>
                <a:solidFill>
                  <a:schemeClr val="tx1"/>
                </a:solidFill>
                <a:latin typeface="Arial" panose="020B0604020202020204" pitchFamily="34" charset="0"/>
                <a:ea typeface="MS PGothic" panose="020B0600070205080204" pitchFamily="34" charset="-128"/>
              </a:defRPr>
            </a:lvl4pPr>
            <a:lvl5pPr marL="2141068" indent="-236457">
              <a:defRPr>
                <a:solidFill>
                  <a:schemeClr val="tx1"/>
                </a:solidFill>
                <a:latin typeface="Arial" panose="020B0604020202020204" pitchFamily="34" charset="0"/>
                <a:ea typeface="MS PGothic" panose="020B0600070205080204" pitchFamily="34" charset="-128"/>
              </a:defRPr>
            </a:lvl5pPr>
            <a:lvl6pPr marL="2607504"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73939"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540375"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006810"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defTabSz="932871">
              <a:defRPr/>
            </a:pPr>
            <a:fld id="{17DC0D8A-5932-4941-898A-9D9267512C84}" type="slidenum">
              <a:rPr lang="en-US" altLang="en-US">
                <a:solidFill>
                  <a:srgbClr val="000000"/>
                </a:solidFill>
              </a:rPr>
              <a:pPr defTabSz="932871">
                <a:defRPr/>
              </a:pPr>
              <a:t>37</a:t>
            </a:fld>
            <a:endParaRPr lang="en-US" altLang="en-US">
              <a:solidFill>
                <a:srgbClr val="000000"/>
              </a:solidFill>
            </a:endParaRPr>
          </a:p>
        </p:txBody>
      </p:sp>
    </p:spTree>
    <p:extLst>
      <p:ext uri="{BB962C8B-B14F-4D97-AF65-F5344CB8AC3E}">
        <p14:creationId xmlns:p14="http://schemas.microsoft.com/office/powerpoint/2010/main" val="3255872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xfrm>
            <a:off x="719138" y="1163638"/>
            <a:ext cx="5581650" cy="3140075"/>
          </a:xfrm>
          <a:ln/>
        </p:spPr>
      </p:sp>
      <p:sp>
        <p:nvSpPr>
          <p:cNvPr id="125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125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57958" indent="-291522">
              <a:defRPr>
                <a:solidFill>
                  <a:schemeClr val="tx1"/>
                </a:solidFill>
                <a:latin typeface="Arial" panose="020B0604020202020204" pitchFamily="34" charset="0"/>
                <a:ea typeface="MS PGothic" panose="020B0600070205080204" pitchFamily="34" charset="-128"/>
              </a:defRPr>
            </a:lvl2pPr>
            <a:lvl3pPr marL="1166089" indent="-233218">
              <a:defRPr>
                <a:solidFill>
                  <a:schemeClr val="tx1"/>
                </a:solidFill>
                <a:latin typeface="Arial" panose="020B0604020202020204" pitchFamily="34" charset="0"/>
                <a:ea typeface="MS PGothic" panose="020B0600070205080204" pitchFamily="34" charset="-128"/>
              </a:defRPr>
            </a:lvl3pPr>
            <a:lvl4pPr marL="1632524" indent="-233218">
              <a:defRPr>
                <a:solidFill>
                  <a:schemeClr val="tx1"/>
                </a:solidFill>
                <a:latin typeface="Arial" panose="020B0604020202020204" pitchFamily="34" charset="0"/>
                <a:ea typeface="MS PGothic" panose="020B0600070205080204" pitchFamily="34" charset="-128"/>
              </a:defRPr>
            </a:lvl4pPr>
            <a:lvl5pPr marL="2098959" indent="-233218">
              <a:defRPr>
                <a:solidFill>
                  <a:schemeClr val="tx1"/>
                </a:solidFill>
                <a:latin typeface="Arial" panose="020B0604020202020204" pitchFamily="34" charset="0"/>
                <a:ea typeface="MS PGothic" panose="020B0600070205080204" pitchFamily="34" charset="-128"/>
              </a:defRPr>
            </a:lvl5pPr>
            <a:lvl6pPr marL="2565395" indent="-23321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1830" indent="-23321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8266" indent="-23321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64701" indent="-23321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C6708B63-36A8-40E1-B311-E5FF1F2A8F1F}" type="slidenum">
              <a:rPr lang="en-US" altLang="en-US" smtClean="0">
                <a:solidFill>
                  <a:srgbClr val="000000"/>
                </a:solidFill>
              </a:rPr>
              <a:pPr/>
              <a:t>41</a:t>
            </a:fld>
            <a:endParaRPr lang="en-US" altLang="en-US" smtClean="0">
              <a:solidFill>
                <a:srgbClr val="000000"/>
              </a:solidFill>
            </a:endParaRPr>
          </a:p>
        </p:txBody>
      </p:sp>
    </p:spTree>
    <p:extLst>
      <p:ext uri="{BB962C8B-B14F-4D97-AF65-F5344CB8AC3E}">
        <p14:creationId xmlns:p14="http://schemas.microsoft.com/office/powerpoint/2010/main" val="2795630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xfrm>
            <a:off x="719138" y="1163638"/>
            <a:ext cx="5581650" cy="3140075"/>
          </a:xfrm>
          <a:ln/>
        </p:spPr>
      </p:sp>
      <p:sp>
        <p:nvSpPr>
          <p:cNvPr id="65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ndParaRPr>
          </a:p>
        </p:txBody>
      </p:sp>
      <p:sp>
        <p:nvSpPr>
          <p:cNvPr id="65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72534" indent="-296381">
              <a:defRPr>
                <a:solidFill>
                  <a:schemeClr val="tx1"/>
                </a:solidFill>
                <a:latin typeface="Arial" panose="020B0604020202020204" pitchFamily="34" charset="0"/>
                <a:ea typeface="MS PGothic" panose="020B0600070205080204" pitchFamily="34" charset="-128"/>
              </a:defRPr>
            </a:lvl2pPr>
            <a:lvl3pPr marL="1188763" indent="-236457">
              <a:defRPr>
                <a:solidFill>
                  <a:schemeClr val="tx1"/>
                </a:solidFill>
                <a:latin typeface="Arial" panose="020B0604020202020204" pitchFamily="34" charset="0"/>
                <a:ea typeface="MS PGothic" panose="020B0600070205080204" pitchFamily="34" charset="-128"/>
              </a:defRPr>
            </a:lvl3pPr>
            <a:lvl4pPr marL="1664915" indent="-236457">
              <a:defRPr>
                <a:solidFill>
                  <a:schemeClr val="tx1"/>
                </a:solidFill>
                <a:latin typeface="Arial" panose="020B0604020202020204" pitchFamily="34" charset="0"/>
                <a:ea typeface="MS PGothic" panose="020B0600070205080204" pitchFamily="34" charset="-128"/>
              </a:defRPr>
            </a:lvl4pPr>
            <a:lvl5pPr marL="2141068" indent="-236457">
              <a:defRPr>
                <a:solidFill>
                  <a:schemeClr val="tx1"/>
                </a:solidFill>
                <a:latin typeface="Arial" panose="020B0604020202020204" pitchFamily="34" charset="0"/>
                <a:ea typeface="MS PGothic" panose="020B0600070205080204" pitchFamily="34" charset="-128"/>
              </a:defRPr>
            </a:lvl5pPr>
            <a:lvl6pPr marL="2607504"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73939"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540375"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006810"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70017F8-4814-471D-8FE0-D2DF587351E6}" type="slidenum">
              <a:rPr lang="en-US" altLang="en-US" smtClean="0">
                <a:solidFill>
                  <a:srgbClr val="000000"/>
                </a:solidFill>
              </a:rPr>
              <a:pPr/>
              <a:t>2</a:t>
            </a:fld>
            <a:endParaRPr lang="en-US" altLang="en-US" dirty="0" smtClean="0">
              <a:solidFill>
                <a:srgbClr val="000000"/>
              </a:solidFill>
            </a:endParaRPr>
          </a:p>
        </p:txBody>
      </p:sp>
    </p:spTree>
    <p:extLst>
      <p:ext uri="{BB962C8B-B14F-4D97-AF65-F5344CB8AC3E}">
        <p14:creationId xmlns:p14="http://schemas.microsoft.com/office/powerpoint/2010/main" val="42301197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xfrm>
            <a:off x="719138" y="1163638"/>
            <a:ext cx="5581650" cy="3140075"/>
          </a:xfrm>
          <a:ln/>
        </p:spPr>
      </p:sp>
      <p:sp>
        <p:nvSpPr>
          <p:cNvPr id="1290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
        <p:nvSpPr>
          <p:cNvPr id="1290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72534" indent="-296381">
              <a:defRPr>
                <a:solidFill>
                  <a:schemeClr val="tx1"/>
                </a:solidFill>
                <a:latin typeface="Arial" panose="020B0604020202020204" pitchFamily="34" charset="0"/>
                <a:ea typeface="MS PGothic" panose="020B0600070205080204" pitchFamily="34" charset="-128"/>
              </a:defRPr>
            </a:lvl2pPr>
            <a:lvl3pPr marL="1188763" indent="-236457">
              <a:defRPr>
                <a:solidFill>
                  <a:schemeClr val="tx1"/>
                </a:solidFill>
                <a:latin typeface="Arial" panose="020B0604020202020204" pitchFamily="34" charset="0"/>
                <a:ea typeface="MS PGothic" panose="020B0600070205080204" pitchFamily="34" charset="-128"/>
              </a:defRPr>
            </a:lvl3pPr>
            <a:lvl4pPr marL="1664915" indent="-236457">
              <a:defRPr>
                <a:solidFill>
                  <a:schemeClr val="tx1"/>
                </a:solidFill>
                <a:latin typeface="Arial" panose="020B0604020202020204" pitchFamily="34" charset="0"/>
                <a:ea typeface="MS PGothic" panose="020B0600070205080204" pitchFamily="34" charset="-128"/>
              </a:defRPr>
            </a:lvl4pPr>
            <a:lvl5pPr marL="2141068" indent="-236457">
              <a:defRPr>
                <a:solidFill>
                  <a:schemeClr val="tx1"/>
                </a:solidFill>
                <a:latin typeface="Arial" panose="020B0604020202020204" pitchFamily="34" charset="0"/>
                <a:ea typeface="MS PGothic" panose="020B0600070205080204" pitchFamily="34" charset="-128"/>
              </a:defRPr>
            </a:lvl5pPr>
            <a:lvl6pPr marL="2607504"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73939"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540375"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006810"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D7C7CA7E-82E6-4B1B-A33A-6F14AEA43364}" type="slidenum">
              <a:rPr lang="en-US" altLang="en-US" smtClean="0">
                <a:solidFill>
                  <a:srgbClr val="000000"/>
                </a:solidFill>
              </a:rPr>
              <a:pPr/>
              <a:t>44</a:t>
            </a:fld>
            <a:endParaRPr lang="en-US" altLang="en-US" smtClean="0">
              <a:solidFill>
                <a:srgbClr val="000000"/>
              </a:solidFill>
            </a:endParaRPr>
          </a:p>
        </p:txBody>
      </p:sp>
    </p:spTree>
    <p:extLst>
      <p:ext uri="{BB962C8B-B14F-4D97-AF65-F5344CB8AC3E}">
        <p14:creationId xmlns:p14="http://schemas.microsoft.com/office/powerpoint/2010/main" val="24312091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72534" indent="-296381">
              <a:defRPr>
                <a:solidFill>
                  <a:schemeClr val="tx1"/>
                </a:solidFill>
                <a:latin typeface="Arial" panose="020B0604020202020204" pitchFamily="34" charset="0"/>
                <a:ea typeface="MS PGothic" panose="020B0600070205080204" pitchFamily="34" charset="-128"/>
              </a:defRPr>
            </a:lvl2pPr>
            <a:lvl3pPr marL="1188763" indent="-236457">
              <a:defRPr>
                <a:solidFill>
                  <a:schemeClr val="tx1"/>
                </a:solidFill>
                <a:latin typeface="Arial" panose="020B0604020202020204" pitchFamily="34" charset="0"/>
                <a:ea typeface="MS PGothic" panose="020B0600070205080204" pitchFamily="34" charset="-128"/>
              </a:defRPr>
            </a:lvl3pPr>
            <a:lvl4pPr marL="1664915" indent="-236457">
              <a:defRPr>
                <a:solidFill>
                  <a:schemeClr val="tx1"/>
                </a:solidFill>
                <a:latin typeface="Arial" panose="020B0604020202020204" pitchFamily="34" charset="0"/>
                <a:ea typeface="MS PGothic" panose="020B0600070205080204" pitchFamily="34" charset="-128"/>
              </a:defRPr>
            </a:lvl4pPr>
            <a:lvl5pPr marL="2141068" indent="-236457">
              <a:defRPr>
                <a:solidFill>
                  <a:schemeClr val="tx1"/>
                </a:solidFill>
                <a:latin typeface="Arial" panose="020B0604020202020204" pitchFamily="34" charset="0"/>
                <a:ea typeface="MS PGothic" panose="020B0600070205080204" pitchFamily="34" charset="-128"/>
              </a:defRPr>
            </a:lvl5pPr>
            <a:lvl6pPr marL="2607504"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73939"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540375"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006810"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EEEB32D4-9A2A-4B3B-9613-8A07E85C0A6C}" type="slidenum">
              <a:rPr lang="en-US" altLang="en-US" smtClean="0">
                <a:solidFill>
                  <a:srgbClr val="000000"/>
                </a:solidFill>
                <a:latin typeface="Times New Roman" panose="02020603050405020304" pitchFamily="18" charset="0"/>
              </a:rPr>
              <a:pPr/>
              <a:t>45</a:t>
            </a:fld>
            <a:endParaRPr lang="en-US" altLang="en-US" smtClean="0">
              <a:solidFill>
                <a:srgbClr val="000000"/>
              </a:solidFill>
              <a:latin typeface="Times New Roman" panose="02020603050405020304" pitchFamily="18" charset="0"/>
            </a:endParaRPr>
          </a:p>
        </p:txBody>
      </p:sp>
      <p:sp>
        <p:nvSpPr>
          <p:cNvPr id="131075" name="Rectangle 2"/>
          <p:cNvSpPr>
            <a:spLocks noGrp="1" noRot="1" noChangeAspect="1" noChangeArrowheads="1" noTextEdit="1"/>
          </p:cNvSpPr>
          <p:nvPr>
            <p:ph type="sldImg"/>
          </p:nvPr>
        </p:nvSpPr>
        <p:spPr>
          <a:xfrm>
            <a:off x="719138" y="1163638"/>
            <a:ext cx="5581650" cy="3140075"/>
          </a:xfrm>
          <a:ln/>
        </p:spPr>
      </p:sp>
      <p:sp>
        <p:nvSpPr>
          <p:cNvPr id="1310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latin typeface="Arial" panose="020B0604020202020204" pitchFamily="34" charset="0"/>
            </a:endParaRPr>
          </a:p>
        </p:txBody>
      </p:sp>
    </p:spTree>
    <p:extLst>
      <p:ext uri="{BB962C8B-B14F-4D97-AF65-F5344CB8AC3E}">
        <p14:creationId xmlns:p14="http://schemas.microsoft.com/office/powerpoint/2010/main" val="31548894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72534" indent="-296381">
              <a:defRPr>
                <a:solidFill>
                  <a:schemeClr val="tx1"/>
                </a:solidFill>
                <a:latin typeface="Arial" panose="020B0604020202020204" pitchFamily="34" charset="0"/>
                <a:ea typeface="MS PGothic" panose="020B0600070205080204" pitchFamily="34" charset="-128"/>
              </a:defRPr>
            </a:lvl2pPr>
            <a:lvl3pPr marL="1188763" indent="-236457">
              <a:defRPr>
                <a:solidFill>
                  <a:schemeClr val="tx1"/>
                </a:solidFill>
                <a:latin typeface="Arial" panose="020B0604020202020204" pitchFamily="34" charset="0"/>
                <a:ea typeface="MS PGothic" panose="020B0600070205080204" pitchFamily="34" charset="-128"/>
              </a:defRPr>
            </a:lvl3pPr>
            <a:lvl4pPr marL="1664915" indent="-236457">
              <a:defRPr>
                <a:solidFill>
                  <a:schemeClr val="tx1"/>
                </a:solidFill>
                <a:latin typeface="Arial" panose="020B0604020202020204" pitchFamily="34" charset="0"/>
                <a:ea typeface="MS PGothic" panose="020B0600070205080204" pitchFamily="34" charset="-128"/>
              </a:defRPr>
            </a:lvl4pPr>
            <a:lvl5pPr marL="2141068" indent="-236457">
              <a:defRPr>
                <a:solidFill>
                  <a:schemeClr val="tx1"/>
                </a:solidFill>
                <a:latin typeface="Arial" panose="020B0604020202020204" pitchFamily="34" charset="0"/>
                <a:ea typeface="MS PGothic" panose="020B0600070205080204" pitchFamily="34" charset="-128"/>
              </a:defRPr>
            </a:lvl5pPr>
            <a:lvl6pPr marL="2607504"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73939"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540375"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006810"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991ABFB-07AA-4D37-8D0C-4D1E098B8809}" type="slidenum">
              <a:rPr lang="en-US" altLang="en-US" smtClean="0">
                <a:solidFill>
                  <a:srgbClr val="000000"/>
                </a:solidFill>
                <a:latin typeface="Times New Roman" panose="02020603050405020304" pitchFamily="18" charset="0"/>
              </a:rPr>
              <a:pPr/>
              <a:t>46</a:t>
            </a:fld>
            <a:endParaRPr lang="en-US" altLang="en-US" smtClean="0">
              <a:solidFill>
                <a:srgbClr val="000000"/>
              </a:solidFill>
              <a:latin typeface="Times New Roman" panose="02020603050405020304" pitchFamily="18" charset="0"/>
            </a:endParaRPr>
          </a:p>
        </p:txBody>
      </p:sp>
      <p:sp>
        <p:nvSpPr>
          <p:cNvPr id="133123" name="Rectangle 2"/>
          <p:cNvSpPr>
            <a:spLocks noGrp="1" noRot="1" noChangeAspect="1" noChangeArrowheads="1" noTextEdit="1"/>
          </p:cNvSpPr>
          <p:nvPr>
            <p:ph type="sldImg"/>
          </p:nvPr>
        </p:nvSpPr>
        <p:spPr>
          <a:xfrm>
            <a:off x="719138" y="1163638"/>
            <a:ext cx="5581650" cy="3140075"/>
          </a:xfrm>
          <a:ln/>
        </p:spPr>
      </p:sp>
      <p:sp>
        <p:nvSpPr>
          <p:cNvPr id="133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6875852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72534" indent="-296381">
              <a:defRPr>
                <a:solidFill>
                  <a:schemeClr val="tx1"/>
                </a:solidFill>
                <a:latin typeface="Arial" panose="020B0604020202020204" pitchFamily="34" charset="0"/>
                <a:ea typeface="MS PGothic" panose="020B0600070205080204" pitchFamily="34" charset="-128"/>
              </a:defRPr>
            </a:lvl2pPr>
            <a:lvl3pPr marL="1188763" indent="-236457">
              <a:defRPr>
                <a:solidFill>
                  <a:schemeClr val="tx1"/>
                </a:solidFill>
                <a:latin typeface="Arial" panose="020B0604020202020204" pitchFamily="34" charset="0"/>
                <a:ea typeface="MS PGothic" panose="020B0600070205080204" pitchFamily="34" charset="-128"/>
              </a:defRPr>
            </a:lvl3pPr>
            <a:lvl4pPr marL="1664915" indent="-236457">
              <a:defRPr>
                <a:solidFill>
                  <a:schemeClr val="tx1"/>
                </a:solidFill>
                <a:latin typeface="Arial" panose="020B0604020202020204" pitchFamily="34" charset="0"/>
                <a:ea typeface="MS PGothic" panose="020B0600070205080204" pitchFamily="34" charset="-128"/>
              </a:defRPr>
            </a:lvl4pPr>
            <a:lvl5pPr marL="2141068" indent="-236457">
              <a:defRPr>
                <a:solidFill>
                  <a:schemeClr val="tx1"/>
                </a:solidFill>
                <a:latin typeface="Arial" panose="020B0604020202020204" pitchFamily="34" charset="0"/>
                <a:ea typeface="MS PGothic" panose="020B0600070205080204" pitchFamily="34" charset="-128"/>
              </a:defRPr>
            </a:lvl5pPr>
            <a:lvl6pPr marL="2607504"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73939"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540375"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006810"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7160702-5EA8-4116-B35D-85C5FFEB8FFB}" type="slidenum">
              <a:rPr lang="en-US" altLang="en-US" smtClean="0">
                <a:solidFill>
                  <a:srgbClr val="000000"/>
                </a:solidFill>
                <a:latin typeface="Times New Roman" panose="02020603050405020304" pitchFamily="18" charset="0"/>
              </a:rPr>
              <a:pPr/>
              <a:t>47</a:t>
            </a:fld>
            <a:endParaRPr lang="en-US" altLang="en-US" smtClean="0">
              <a:solidFill>
                <a:srgbClr val="000000"/>
              </a:solidFill>
              <a:latin typeface="Times New Roman" panose="02020603050405020304" pitchFamily="18" charset="0"/>
            </a:endParaRPr>
          </a:p>
        </p:txBody>
      </p:sp>
      <p:sp>
        <p:nvSpPr>
          <p:cNvPr id="135171" name="Rectangle 2"/>
          <p:cNvSpPr>
            <a:spLocks noGrp="1" noRot="1" noChangeAspect="1" noChangeArrowheads="1" noTextEdit="1"/>
          </p:cNvSpPr>
          <p:nvPr>
            <p:ph type="sldImg"/>
          </p:nvPr>
        </p:nvSpPr>
        <p:spPr>
          <a:xfrm>
            <a:off x="719138" y="1163638"/>
            <a:ext cx="5581650" cy="3140075"/>
          </a:xfrm>
          <a:ln/>
        </p:spPr>
      </p:sp>
      <p:sp>
        <p:nvSpPr>
          <p:cNvPr id="135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40099583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72534" indent="-296381">
              <a:defRPr>
                <a:solidFill>
                  <a:schemeClr val="tx1"/>
                </a:solidFill>
                <a:latin typeface="Arial" panose="020B0604020202020204" pitchFamily="34" charset="0"/>
                <a:ea typeface="MS PGothic" panose="020B0600070205080204" pitchFamily="34" charset="-128"/>
              </a:defRPr>
            </a:lvl2pPr>
            <a:lvl3pPr marL="1188763" indent="-236457">
              <a:defRPr>
                <a:solidFill>
                  <a:schemeClr val="tx1"/>
                </a:solidFill>
                <a:latin typeface="Arial" panose="020B0604020202020204" pitchFamily="34" charset="0"/>
                <a:ea typeface="MS PGothic" panose="020B0600070205080204" pitchFamily="34" charset="-128"/>
              </a:defRPr>
            </a:lvl3pPr>
            <a:lvl4pPr marL="1664915" indent="-236457">
              <a:defRPr>
                <a:solidFill>
                  <a:schemeClr val="tx1"/>
                </a:solidFill>
                <a:latin typeface="Arial" panose="020B0604020202020204" pitchFamily="34" charset="0"/>
                <a:ea typeface="MS PGothic" panose="020B0600070205080204" pitchFamily="34" charset="-128"/>
              </a:defRPr>
            </a:lvl4pPr>
            <a:lvl5pPr marL="2141068" indent="-236457">
              <a:defRPr>
                <a:solidFill>
                  <a:schemeClr val="tx1"/>
                </a:solidFill>
                <a:latin typeface="Arial" panose="020B0604020202020204" pitchFamily="34" charset="0"/>
                <a:ea typeface="MS PGothic" panose="020B0600070205080204" pitchFamily="34" charset="-128"/>
              </a:defRPr>
            </a:lvl5pPr>
            <a:lvl6pPr marL="2607504"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73939"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540375"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006810"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68A8830F-8571-482A-ACCE-46AAF16B00FD}" type="slidenum">
              <a:rPr lang="en-US" altLang="en-US" smtClean="0">
                <a:solidFill>
                  <a:srgbClr val="000000"/>
                </a:solidFill>
                <a:latin typeface="Times New Roman" panose="02020603050405020304" pitchFamily="18" charset="0"/>
              </a:rPr>
              <a:pPr/>
              <a:t>48</a:t>
            </a:fld>
            <a:endParaRPr lang="en-US" altLang="en-US" smtClean="0">
              <a:solidFill>
                <a:srgbClr val="000000"/>
              </a:solidFill>
              <a:latin typeface="Times New Roman" panose="02020603050405020304" pitchFamily="18" charset="0"/>
            </a:endParaRPr>
          </a:p>
        </p:txBody>
      </p:sp>
      <p:sp>
        <p:nvSpPr>
          <p:cNvPr id="137219" name="Rectangle 2"/>
          <p:cNvSpPr>
            <a:spLocks noGrp="1" noRot="1" noChangeAspect="1" noChangeArrowheads="1" noTextEdit="1"/>
          </p:cNvSpPr>
          <p:nvPr>
            <p:ph type="sldImg"/>
          </p:nvPr>
        </p:nvSpPr>
        <p:spPr>
          <a:xfrm>
            <a:off x="719138" y="1163638"/>
            <a:ext cx="5581650" cy="3140075"/>
          </a:xfrm>
          <a:ln/>
        </p:spPr>
      </p:sp>
      <p:sp>
        <p:nvSpPr>
          <p:cNvPr id="137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0199170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72534" indent="-296381">
              <a:defRPr>
                <a:solidFill>
                  <a:schemeClr val="tx1"/>
                </a:solidFill>
                <a:latin typeface="Arial" panose="020B0604020202020204" pitchFamily="34" charset="0"/>
                <a:ea typeface="MS PGothic" panose="020B0600070205080204" pitchFamily="34" charset="-128"/>
              </a:defRPr>
            </a:lvl2pPr>
            <a:lvl3pPr marL="1188763" indent="-236457">
              <a:defRPr>
                <a:solidFill>
                  <a:schemeClr val="tx1"/>
                </a:solidFill>
                <a:latin typeface="Arial" panose="020B0604020202020204" pitchFamily="34" charset="0"/>
                <a:ea typeface="MS PGothic" panose="020B0600070205080204" pitchFamily="34" charset="-128"/>
              </a:defRPr>
            </a:lvl3pPr>
            <a:lvl4pPr marL="1664915" indent="-236457">
              <a:defRPr>
                <a:solidFill>
                  <a:schemeClr val="tx1"/>
                </a:solidFill>
                <a:latin typeface="Arial" panose="020B0604020202020204" pitchFamily="34" charset="0"/>
                <a:ea typeface="MS PGothic" panose="020B0600070205080204" pitchFamily="34" charset="-128"/>
              </a:defRPr>
            </a:lvl4pPr>
            <a:lvl5pPr marL="2141068" indent="-236457">
              <a:defRPr>
                <a:solidFill>
                  <a:schemeClr val="tx1"/>
                </a:solidFill>
                <a:latin typeface="Arial" panose="020B0604020202020204" pitchFamily="34" charset="0"/>
                <a:ea typeface="MS PGothic" panose="020B0600070205080204" pitchFamily="34" charset="-128"/>
              </a:defRPr>
            </a:lvl5pPr>
            <a:lvl6pPr marL="2607504"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73939"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540375"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006810"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0BBA3638-65ED-43F8-9BA6-A955216D8EEF}" type="slidenum">
              <a:rPr lang="en-US" altLang="en-US" smtClean="0">
                <a:solidFill>
                  <a:srgbClr val="000000"/>
                </a:solidFill>
                <a:latin typeface="Times New Roman" panose="02020603050405020304" pitchFamily="18" charset="0"/>
              </a:rPr>
              <a:pPr/>
              <a:t>49</a:t>
            </a:fld>
            <a:endParaRPr lang="en-US" altLang="en-US" smtClean="0">
              <a:solidFill>
                <a:srgbClr val="000000"/>
              </a:solidFill>
              <a:latin typeface="Times New Roman" panose="02020603050405020304" pitchFamily="18" charset="0"/>
            </a:endParaRPr>
          </a:p>
        </p:txBody>
      </p:sp>
      <p:sp>
        <p:nvSpPr>
          <p:cNvPr id="139267" name="Rectangle 2"/>
          <p:cNvSpPr>
            <a:spLocks noGrp="1" noRot="1" noChangeAspect="1" noChangeArrowheads="1" noTextEdit="1"/>
          </p:cNvSpPr>
          <p:nvPr>
            <p:ph type="sldImg"/>
          </p:nvPr>
        </p:nvSpPr>
        <p:spPr>
          <a:xfrm>
            <a:off x="719138" y="1163638"/>
            <a:ext cx="5581650" cy="3140075"/>
          </a:xfrm>
          <a:ln/>
        </p:spPr>
      </p:sp>
      <p:sp>
        <p:nvSpPr>
          <p:cNvPr id="139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2790484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72534" indent="-296381">
              <a:defRPr>
                <a:solidFill>
                  <a:schemeClr val="tx1"/>
                </a:solidFill>
                <a:latin typeface="Arial" panose="020B0604020202020204" pitchFamily="34" charset="0"/>
                <a:ea typeface="MS PGothic" panose="020B0600070205080204" pitchFamily="34" charset="-128"/>
              </a:defRPr>
            </a:lvl2pPr>
            <a:lvl3pPr marL="1188763" indent="-236457">
              <a:defRPr>
                <a:solidFill>
                  <a:schemeClr val="tx1"/>
                </a:solidFill>
                <a:latin typeface="Arial" panose="020B0604020202020204" pitchFamily="34" charset="0"/>
                <a:ea typeface="MS PGothic" panose="020B0600070205080204" pitchFamily="34" charset="-128"/>
              </a:defRPr>
            </a:lvl3pPr>
            <a:lvl4pPr marL="1664915" indent="-236457">
              <a:defRPr>
                <a:solidFill>
                  <a:schemeClr val="tx1"/>
                </a:solidFill>
                <a:latin typeface="Arial" panose="020B0604020202020204" pitchFamily="34" charset="0"/>
                <a:ea typeface="MS PGothic" panose="020B0600070205080204" pitchFamily="34" charset="-128"/>
              </a:defRPr>
            </a:lvl4pPr>
            <a:lvl5pPr marL="2141068" indent="-236457">
              <a:defRPr>
                <a:solidFill>
                  <a:schemeClr val="tx1"/>
                </a:solidFill>
                <a:latin typeface="Arial" panose="020B0604020202020204" pitchFamily="34" charset="0"/>
                <a:ea typeface="MS PGothic" panose="020B0600070205080204" pitchFamily="34" charset="-128"/>
              </a:defRPr>
            </a:lvl5pPr>
            <a:lvl6pPr marL="2607504"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73939"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540375"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006810"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45BFE6E1-44A9-4D2D-9CA5-70D13709B48E}" type="slidenum">
              <a:rPr lang="en-US" altLang="en-US" smtClean="0">
                <a:solidFill>
                  <a:srgbClr val="000000"/>
                </a:solidFill>
                <a:latin typeface="Times New Roman" panose="02020603050405020304" pitchFamily="18" charset="0"/>
              </a:rPr>
              <a:pPr/>
              <a:t>50</a:t>
            </a:fld>
            <a:endParaRPr lang="en-US" altLang="en-US" smtClean="0">
              <a:solidFill>
                <a:srgbClr val="000000"/>
              </a:solidFill>
              <a:latin typeface="Times New Roman" panose="02020603050405020304" pitchFamily="18" charset="0"/>
            </a:endParaRPr>
          </a:p>
        </p:txBody>
      </p:sp>
      <p:sp>
        <p:nvSpPr>
          <p:cNvPr id="141315" name="Rectangle 2"/>
          <p:cNvSpPr>
            <a:spLocks noGrp="1" noRot="1" noChangeAspect="1" noChangeArrowheads="1" noTextEdit="1"/>
          </p:cNvSpPr>
          <p:nvPr>
            <p:ph type="sldImg"/>
          </p:nvPr>
        </p:nvSpPr>
        <p:spPr>
          <a:xfrm>
            <a:off x="719138" y="1163638"/>
            <a:ext cx="5581650" cy="3140075"/>
          </a:xfrm>
          <a:ln/>
        </p:spPr>
      </p:sp>
      <p:sp>
        <p:nvSpPr>
          <p:cNvPr id="141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5836021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72534" indent="-296381">
              <a:defRPr>
                <a:solidFill>
                  <a:schemeClr val="tx1"/>
                </a:solidFill>
                <a:latin typeface="Arial" panose="020B0604020202020204" pitchFamily="34" charset="0"/>
                <a:ea typeface="MS PGothic" panose="020B0600070205080204" pitchFamily="34" charset="-128"/>
              </a:defRPr>
            </a:lvl2pPr>
            <a:lvl3pPr marL="1188763" indent="-236457">
              <a:defRPr>
                <a:solidFill>
                  <a:schemeClr val="tx1"/>
                </a:solidFill>
                <a:latin typeface="Arial" panose="020B0604020202020204" pitchFamily="34" charset="0"/>
                <a:ea typeface="MS PGothic" panose="020B0600070205080204" pitchFamily="34" charset="-128"/>
              </a:defRPr>
            </a:lvl3pPr>
            <a:lvl4pPr marL="1664915" indent="-236457">
              <a:defRPr>
                <a:solidFill>
                  <a:schemeClr val="tx1"/>
                </a:solidFill>
                <a:latin typeface="Arial" panose="020B0604020202020204" pitchFamily="34" charset="0"/>
                <a:ea typeface="MS PGothic" panose="020B0600070205080204" pitchFamily="34" charset="-128"/>
              </a:defRPr>
            </a:lvl4pPr>
            <a:lvl5pPr marL="2141068" indent="-236457">
              <a:defRPr>
                <a:solidFill>
                  <a:schemeClr val="tx1"/>
                </a:solidFill>
                <a:latin typeface="Arial" panose="020B0604020202020204" pitchFamily="34" charset="0"/>
                <a:ea typeface="MS PGothic" panose="020B0600070205080204" pitchFamily="34" charset="-128"/>
              </a:defRPr>
            </a:lvl5pPr>
            <a:lvl6pPr marL="2607504"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73939"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540375"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006810"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22D354B-BCE5-4D37-B383-377F61DCDC7E}" type="slidenum">
              <a:rPr lang="en-US" altLang="en-US" smtClean="0">
                <a:solidFill>
                  <a:srgbClr val="000000"/>
                </a:solidFill>
                <a:latin typeface="Times New Roman" panose="02020603050405020304" pitchFamily="18" charset="0"/>
              </a:rPr>
              <a:pPr/>
              <a:t>51</a:t>
            </a:fld>
            <a:endParaRPr lang="en-US" altLang="en-US" smtClean="0">
              <a:solidFill>
                <a:srgbClr val="000000"/>
              </a:solidFill>
              <a:latin typeface="Times New Roman" panose="02020603050405020304" pitchFamily="18" charset="0"/>
            </a:endParaRPr>
          </a:p>
        </p:txBody>
      </p:sp>
      <p:sp>
        <p:nvSpPr>
          <p:cNvPr id="143363" name="Rectangle 2"/>
          <p:cNvSpPr>
            <a:spLocks noGrp="1" noRot="1" noChangeAspect="1" noChangeArrowheads="1" noTextEdit="1"/>
          </p:cNvSpPr>
          <p:nvPr>
            <p:ph type="sldImg"/>
          </p:nvPr>
        </p:nvSpPr>
        <p:spPr>
          <a:xfrm>
            <a:off x="719138" y="1163638"/>
            <a:ext cx="5581650" cy="3140075"/>
          </a:xfrm>
          <a:ln/>
        </p:spPr>
      </p:sp>
      <p:sp>
        <p:nvSpPr>
          <p:cNvPr id="143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6400816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72534" indent="-296381">
              <a:defRPr>
                <a:solidFill>
                  <a:schemeClr val="tx1"/>
                </a:solidFill>
                <a:latin typeface="Arial" panose="020B0604020202020204" pitchFamily="34" charset="0"/>
                <a:ea typeface="MS PGothic" panose="020B0600070205080204" pitchFamily="34" charset="-128"/>
              </a:defRPr>
            </a:lvl2pPr>
            <a:lvl3pPr marL="1188763" indent="-236457">
              <a:defRPr>
                <a:solidFill>
                  <a:schemeClr val="tx1"/>
                </a:solidFill>
                <a:latin typeface="Arial" panose="020B0604020202020204" pitchFamily="34" charset="0"/>
                <a:ea typeface="MS PGothic" panose="020B0600070205080204" pitchFamily="34" charset="-128"/>
              </a:defRPr>
            </a:lvl3pPr>
            <a:lvl4pPr marL="1664915" indent="-236457">
              <a:defRPr>
                <a:solidFill>
                  <a:schemeClr val="tx1"/>
                </a:solidFill>
                <a:latin typeface="Arial" panose="020B0604020202020204" pitchFamily="34" charset="0"/>
                <a:ea typeface="MS PGothic" panose="020B0600070205080204" pitchFamily="34" charset="-128"/>
              </a:defRPr>
            </a:lvl4pPr>
            <a:lvl5pPr marL="2141068" indent="-236457">
              <a:defRPr>
                <a:solidFill>
                  <a:schemeClr val="tx1"/>
                </a:solidFill>
                <a:latin typeface="Arial" panose="020B0604020202020204" pitchFamily="34" charset="0"/>
                <a:ea typeface="MS PGothic" panose="020B0600070205080204" pitchFamily="34" charset="-128"/>
              </a:defRPr>
            </a:lvl5pPr>
            <a:lvl6pPr marL="2607504"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73939"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540375"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006810"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B628FE86-67E5-4D7F-A7DA-59C7C7C82643}" type="slidenum">
              <a:rPr lang="en-US" altLang="en-US" smtClean="0">
                <a:solidFill>
                  <a:srgbClr val="000000"/>
                </a:solidFill>
                <a:latin typeface="Times New Roman" panose="02020603050405020304" pitchFamily="18" charset="0"/>
              </a:rPr>
              <a:pPr/>
              <a:t>52</a:t>
            </a:fld>
            <a:endParaRPr lang="en-US" altLang="en-US" smtClean="0">
              <a:solidFill>
                <a:srgbClr val="000000"/>
              </a:solidFill>
              <a:latin typeface="Times New Roman" panose="02020603050405020304" pitchFamily="18" charset="0"/>
            </a:endParaRPr>
          </a:p>
        </p:txBody>
      </p:sp>
      <p:sp>
        <p:nvSpPr>
          <p:cNvPr id="145411" name="Rectangle 2"/>
          <p:cNvSpPr>
            <a:spLocks noGrp="1" noRot="1" noChangeAspect="1" noChangeArrowheads="1" noTextEdit="1"/>
          </p:cNvSpPr>
          <p:nvPr>
            <p:ph type="sldImg"/>
          </p:nvPr>
        </p:nvSpPr>
        <p:spPr>
          <a:xfrm>
            <a:off x="719138" y="1163638"/>
            <a:ext cx="5581650" cy="3140075"/>
          </a:xfrm>
          <a:ln/>
        </p:spPr>
      </p:sp>
      <p:sp>
        <p:nvSpPr>
          <p:cNvPr id="145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6872327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72534" indent="-296381">
              <a:defRPr>
                <a:solidFill>
                  <a:schemeClr val="tx1"/>
                </a:solidFill>
                <a:latin typeface="Arial" panose="020B0604020202020204" pitchFamily="34" charset="0"/>
                <a:ea typeface="MS PGothic" panose="020B0600070205080204" pitchFamily="34" charset="-128"/>
              </a:defRPr>
            </a:lvl2pPr>
            <a:lvl3pPr marL="1188763" indent="-236457">
              <a:defRPr>
                <a:solidFill>
                  <a:schemeClr val="tx1"/>
                </a:solidFill>
                <a:latin typeface="Arial" panose="020B0604020202020204" pitchFamily="34" charset="0"/>
                <a:ea typeface="MS PGothic" panose="020B0600070205080204" pitchFamily="34" charset="-128"/>
              </a:defRPr>
            </a:lvl3pPr>
            <a:lvl4pPr marL="1664915" indent="-236457">
              <a:defRPr>
                <a:solidFill>
                  <a:schemeClr val="tx1"/>
                </a:solidFill>
                <a:latin typeface="Arial" panose="020B0604020202020204" pitchFamily="34" charset="0"/>
                <a:ea typeface="MS PGothic" panose="020B0600070205080204" pitchFamily="34" charset="-128"/>
              </a:defRPr>
            </a:lvl4pPr>
            <a:lvl5pPr marL="2141068" indent="-236457">
              <a:defRPr>
                <a:solidFill>
                  <a:schemeClr val="tx1"/>
                </a:solidFill>
                <a:latin typeface="Arial" panose="020B0604020202020204" pitchFamily="34" charset="0"/>
                <a:ea typeface="MS PGothic" panose="020B0600070205080204" pitchFamily="34" charset="-128"/>
              </a:defRPr>
            </a:lvl5pPr>
            <a:lvl6pPr marL="2607504"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73939"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540375"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006810"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74B9EBA-ECA1-4A80-A7F7-227384AA61F2}" type="slidenum">
              <a:rPr lang="en-US" altLang="en-US" smtClean="0">
                <a:solidFill>
                  <a:srgbClr val="000000"/>
                </a:solidFill>
                <a:latin typeface="Times New Roman" panose="02020603050405020304" pitchFamily="18" charset="0"/>
              </a:rPr>
              <a:pPr/>
              <a:t>53</a:t>
            </a:fld>
            <a:endParaRPr lang="en-US" altLang="en-US" smtClean="0">
              <a:solidFill>
                <a:srgbClr val="000000"/>
              </a:solidFill>
              <a:latin typeface="Times New Roman" panose="02020603050405020304" pitchFamily="18" charset="0"/>
            </a:endParaRPr>
          </a:p>
        </p:txBody>
      </p:sp>
      <p:sp>
        <p:nvSpPr>
          <p:cNvPr id="147459" name="Rectangle 2"/>
          <p:cNvSpPr>
            <a:spLocks noGrp="1" noRot="1" noChangeAspect="1" noChangeArrowheads="1" noTextEdit="1"/>
          </p:cNvSpPr>
          <p:nvPr>
            <p:ph type="sldImg"/>
          </p:nvPr>
        </p:nvSpPr>
        <p:spPr>
          <a:xfrm>
            <a:off x="719138" y="1163638"/>
            <a:ext cx="5581650" cy="3140075"/>
          </a:xfrm>
          <a:ln/>
        </p:spPr>
      </p:sp>
      <p:sp>
        <p:nvSpPr>
          <p:cNvPr id="147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4093402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xfrm>
            <a:off x="719138" y="1163638"/>
            <a:ext cx="5581650" cy="3140075"/>
          </a:xfrm>
          <a:ln/>
        </p:spPr>
      </p:sp>
      <p:sp>
        <p:nvSpPr>
          <p:cNvPr id="69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ndParaRPr>
          </a:p>
        </p:txBody>
      </p:sp>
      <p:sp>
        <p:nvSpPr>
          <p:cNvPr id="69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72534" indent="-296381">
              <a:defRPr>
                <a:solidFill>
                  <a:schemeClr val="tx1"/>
                </a:solidFill>
                <a:latin typeface="Arial" panose="020B0604020202020204" pitchFamily="34" charset="0"/>
                <a:ea typeface="MS PGothic" panose="020B0600070205080204" pitchFamily="34" charset="-128"/>
              </a:defRPr>
            </a:lvl2pPr>
            <a:lvl3pPr marL="1188763" indent="-236457">
              <a:defRPr>
                <a:solidFill>
                  <a:schemeClr val="tx1"/>
                </a:solidFill>
                <a:latin typeface="Arial" panose="020B0604020202020204" pitchFamily="34" charset="0"/>
                <a:ea typeface="MS PGothic" panose="020B0600070205080204" pitchFamily="34" charset="-128"/>
              </a:defRPr>
            </a:lvl3pPr>
            <a:lvl4pPr marL="1664915" indent="-236457">
              <a:defRPr>
                <a:solidFill>
                  <a:schemeClr val="tx1"/>
                </a:solidFill>
                <a:latin typeface="Arial" panose="020B0604020202020204" pitchFamily="34" charset="0"/>
                <a:ea typeface="MS PGothic" panose="020B0600070205080204" pitchFamily="34" charset="-128"/>
              </a:defRPr>
            </a:lvl4pPr>
            <a:lvl5pPr marL="2141068" indent="-236457">
              <a:defRPr>
                <a:solidFill>
                  <a:schemeClr val="tx1"/>
                </a:solidFill>
                <a:latin typeface="Arial" panose="020B0604020202020204" pitchFamily="34" charset="0"/>
                <a:ea typeface="MS PGothic" panose="020B0600070205080204" pitchFamily="34" charset="-128"/>
              </a:defRPr>
            </a:lvl5pPr>
            <a:lvl6pPr marL="2607504"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73939"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540375"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006810"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4305F9E7-F7A7-46E5-89E9-F8F72AD9C8B5}" type="slidenum">
              <a:rPr lang="en-US" altLang="en-US" smtClean="0">
                <a:solidFill>
                  <a:srgbClr val="000000"/>
                </a:solidFill>
              </a:rPr>
              <a:pPr/>
              <a:t>3</a:t>
            </a:fld>
            <a:endParaRPr lang="en-US" altLang="en-US" dirty="0" smtClean="0">
              <a:solidFill>
                <a:srgbClr val="000000"/>
              </a:solidFill>
            </a:endParaRPr>
          </a:p>
        </p:txBody>
      </p:sp>
    </p:spTree>
    <p:extLst>
      <p:ext uri="{BB962C8B-B14F-4D97-AF65-F5344CB8AC3E}">
        <p14:creationId xmlns:p14="http://schemas.microsoft.com/office/powerpoint/2010/main" val="41990916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72534" indent="-296381">
              <a:defRPr>
                <a:solidFill>
                  <a:schemeClr val="tx1"/>
                </a:solidFill>
                <a:latin typeface="Arial" panose="020B0604020202020204" pitchFamily="34" charset="0"/>
                <a:ea typeface="MS PGothic" panose="020B0600070205080204" pitchFamily="34" charset="-128"/>
              </a:defRPr>
            </a:lvl2pPr>
            <a:lvl3pPr marL="1188763" indent="-236457">
              <a:defRPr>
                <a:solidFill>
                  <a:schemeClr val="tx1"/>
                </a:solidFill>
                <a:latin typeface="Arial" panose="020B0604020202020204" pitchFamily="34" charset="0"/>
                <a:ea typeface="MS PGothic" panose="020B0600070205080204" pitchFamily="34" charset="-128"/>
              </a:defRPr>
            </a:lvl3pPr>
            <a:lvl4pPr marL="1664915" indent="-236457">
              <a:defRPr>
                <a:solidFill>
                  <a:schemeClr val="tx1"/>
                </a:solidFill>
                <a:latin typeface="Arial" panose="020B0604020202020204" pitchFamily="34" charset="0"/>
                <a:ea typeface="MS PGothic" panose="020B0600070205080204" pitchFamily="34" charset="-128"/>
              </a:defRPr>
            </a:lvl4pPr>
            <a:lvl5pPr marL="2141068" indent="-236457">
              <a:defRPr>
                <a:solidFill>
                  <a:schemeClr val="tx1"/>
                </a:solidFill>
                <a:latin typeface="Arial" panose="020B0604020202020204" pitchFamily="34" charset="0"/>
                <a:ea typeface="MS PGothic" panose="020B0600070205080204" pitchFamily="34" charset="-128"/>
              </a:defRPr>
            </a:lvl5pPr>
            <a:lvl6pPr marL="2607504"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73939"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540375"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006810"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A6877242-7CC4-4D01-9E95-088DE65C9910}" type="slidenum">
              <a:rPr lang="en-US" altLang="en-US" smtClean="0">
                <a:solidFill>
                  <a:srgbClr val="000000"/>
                </a:solidFill>
                <a:latin typeface="Times New Roman" panose="02020603050405020304" pitchFamily="18" charset="0"/>
              </a:rPr>
              <a:pPr/>
              <a:t>54</a:t>
            </a:fld>
            <a:endParaRPr lang="en-US" altLang="en-US" smtClean="0">
              <a:solidFill>
                <a:srgbClr val="000000"/>
              </a:solidFill>
              <a:latin typeface="Times New Roman" panose="02020603050405020304" pitchFamily="18" charset="0"/>
            </a:endParaRPr>
          </a:p>
        </p:txBody>
      </p:sp>
      <p:sp>
        <p:nvSpPr>
          <p:cNvPr id="149507" name="Rectangle 2"/>
          <p:cNvSpPr>
            <a:spLocks noGrp="1" noRot="1" noChangeAspect="1" noChangeArrowheads="1" noTextEdit="1"/>
          </p:cNvSpPr>
          <p:nvPr>
            <p:ph type="sldImg"/>
          </p:nvPr>
        </p:nvSpPr>
        <p:spPr>
          <a:xfrm>
            <a:off x="719138" y="1163638"/>
            <a:ext cx="5581650" cy="3140075"/>
          </a:xfrm>
          <a:ln/>
        </p:spPr>
      </p:sp>
      <p:sp>
        <p:nvSpPr>
          <p:cNvPr id="149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830452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72534" indent="-296381">
              <a:defRPr>
                <a:solidFill>
                  <a:schemeClr val="tx1"/>
                </a:solidFill>
                <a:latin typeface="Arial" panose="020B0604020202020204" pitchFamily="34" charset="0"/>
                <a:ea typeface="MS PGothic" panose="020B0600070205080204" pitchFamily="34" charset="-128"/>
              </a:defRPr>
            </a:lvl2pPr>
            <a:lvl3pPr marL="1188763" indent="-236457">
              <a:defRPr>
                <a:solidFill>
                  <a:schemeClr val="tx1"/>
                </a:solidFill>
                <a:latin typeface="Arial" panose="020B0604020202020204" pitchFamily="34" charset="0"/>
                <a:ea typeface="MS PGothic" panose="020B0600070205080204" pitchFamily="34" charset="-128"/>
              </a:defRPr>
            </a:lvl3pPr>
            <a:lvl4pPr marL="1664915" indent="-236457">
              <a:defRPr>
                <a:solidFill>
                  <a:schemeClr val="tx1"/>
                </a:solidFill>
                <a:latin typeface="Arial" panose="020B0604020202020204" pitchFamily="34" charset="0"/>
                <a:ea typeface="MS PGothic" panose="020B0600070205080204" pitchFamily="34" charset="-128"/>
              </a:defRPr>
            </a:lvl4pPr>
            <a:lvl5pPr marL="2141068" indent="-236457">
              <a:defRPr>
                <a:solidFill>
                  <a:schemeClr val="tx1"/>
                </a:solidFill>
                <a:latin typeface="Arial" panose="020B0604020202020204" pitchFamily="34" charset="0"/>
                <a:ea typeface="MS PGothic" panose="020B0600070205080204" pitchFamily="34" charset="-128"/>
              </a:defRPr>
            </a:lvl5pPr>
            <a:lvl6pPr marL="2607504"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73939"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540375"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006810"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6CFA1371-715C-4A59-8C9A-C6D3AE2ADC06}" type="slidenum">
              <a:rPr lang="en-US" altLang="en-US" smtClean="0">
                <a:solidFill>
                  <a:srgbClr val="000000"/>
                </a:solidFill>
                <a:latin typeface="Times New Roman" panose="02020603050405020304" pitchFamily="18" charset="0"/>
              </a:rPr>
              <a:pPr/>
              <a:t>56</a:t>
            </a:fld>
            <a:endParaRPr lang="en-US" altLang="en-US" smtClean="0">
              <a:solidFill>
                <a:srgbClr val="000000"/>
              </a:solidFill>
              <a:latin typeface="Times New Roman" panose="02020603050405020304" pitchFamily="18" charset="0"/>
            </a:endParaRPr>
          </a:p>
        </p:txBody>
      </p:sp>
      <p:sp>
        <p:nvSpPr>
          <p:cNvPr id="152579" name="Rectangle 2"/>
          <p:cNvSpPr>
            <a:spLocks noGrp="1" noRot="1" noChangeAspect="1" noChangeArrowheads="1" noTextEdit="1"/>
          </p:cNvSpPr>
          <p:nvPr>
            <p:ph type="sldImg"/>
          </p:nvPr>
        </p:nvSpPr>
        <p:spPr>
          <a:xfrm>
            <a:off x="719138" y="1163638"/>
            <a:ext cx="5581650" cy="3140075"/>
          </a:xfrm>
          <a:ln/>
        </p:spPr>
      </p:sp>
      <p:sp>
        <p:nvSpPr>
          <p:cNvPr id="152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latin typeface="Arial" panose="020B0604020202020204" pitchFamily="34" charset="0"/>
            </a:endParaRPr>
          </a:p>
        </p:txBody>
      </p:sp>
    </p:spTree>
    <p:extLst>
      <p:ext uri="{BB962C8B-B14F-4D97-AF65-F5344CB8AC3E}">
        <p14:creationId xmlns:p14="http://schemas.microsoft.com/office/powerpoint/2010/main" val="21802494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72534" indent="-296381">
              <a:defRPr>
                <a:solidFill>
                  <a:schemeClr val="tx1"/>
                </a:solidFill>
                <a:latin typeface="Arial" panose="020B0604020202020204" pitchFamily="34" charset="0"/>
                <a:ea typeface="MS PGothic" panose="020B0600070205080204" pitchFamily="34" charset="-128"/>
              </a:defRPr>
            </a:lvl2pPr>
            <a:lvl3pPr marL="1188763" indent="-236457">
              <a:defRPr>
                <a:solidFill>
                  <a:schemeClr val="tx1"/>
                </a:solidFill>
                <a:latin typeface="Arial" panose="020B0604020202020204" pitchFamily="34" charset="0"/>
                <a:ea typeface="MS PGothic" panose="020B0600070205080204" pitchFamily="34" charset="-128"/>
              </a:defRPr>
            </a:lvl3pPr>
            <a:lvl4pPr marL="1664915" indent="-236457">
              <a:defRPr>
                <a:solidFill>
                  <a:schemeClr val="tx1"/>
                </a:solidFill>
                <a:latin typeface="Arial" panose="020B0604020202020204" pitchFamily="34" charset="0"/>
                <a:ea typeface="MS PGothic" panose="020B0600070205080204" pitchFamily="34" charset="-128"/>
              </a:defRPr>
            </a:lvl4pPr>
            <a:lvl5pPr marL="2141068" indent="-236457">
              <a:defRPr>
                <a:solidFill>
                  <a:schemeClr val="tx1"/>
                </a:solidFill>
                <a:latin typeface="Arial" panose="020B0604020202020204" pitchFamily="34" charset="0"/>
                <a:ea typeface="MS PGothic" panose="020B0600070205080204" pitchFamily="34" charset="-128"/>
              </a:defRPr>
            </a:lvl5pPr>
            <a:lvl6pPr marL="2607504"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73939"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540375"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006810"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B454A4A2-FD96-4ABA-BCC1-880C29C06811}" type="slidenum">
              <a:rPr lang="en-US" altLang="en-US" smtClean="0">
                <a:solidFill>
                  <a:srgbClr val="000000"/>
                </a:solidFill>
                <a:latin typeface="Times New Roman" panose="02020603050405020304" pitchFamily="18" charset="0"/>
              </a:rPr>
              <a:pPr/>
              <a:t>57</a:t>
            </a:fld>
            <a:endParaRPr lang="en-US" altLang="en-US" smtClean="0">
              <a:solidFill>
                <a:srgbClr val="000000"/>
              </a:solidFill>
              <a:latin typeface="Times New Roman" panose="02020603050405020304" pitchFamily="18" charset="0"/>
            </a:endParaRPr>
          </a:p>
        </p:txBody>
      </p:sp>
      <p:sp>
        <p:nvSpPr>
          <p:cNvPr id="154627" name="Rectangle 2"/>
          <p:cNvSpPr>
            <a:spLocks noGrp="1" noRot="1" noChangeAspect="1" noChangeArrowheads="1" noTextEdit="1"/>
          </p:cNvSpPr>
          <p:nvPr>
            <p:ph type="sldImg"/>
          </p:nvPr>
        </p:nvSpPr>
        <p:spPr>
          <a:xfrm>
            <a:off x="719138" y="1163638"/>
            <a:ext cx="5581650" cy="3140075"/>
          </a:xfrm>
          <a:ln/>
        </p:spPr>
      </p:sp>
      <p:sp>
        <p:nvSpPr>
          <p:cNvPr id="154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latin typeface="Arial" panose="020B0604020202020204" pitchFamily="34" charset="0"/>
            </a:endParaRPr>
          </a:p>
        </p:txBody>
      </p:sp>
    </p:spTree>
    <p:extLst>
      <p:ext uri="{BB962C8B-B14F-4D97-AF65-F5344CB8AC3E}">
        <p14:creationId xmlns:p14="http://schemas.microsoft.com/office/powerpoint/2010/main" val="32020245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72534" indent="-296381">
              <a:defRPr>
                <a:solidFill>
                  <a:schemeClr val="tx1"/>
                </a:solidFill>
                <a:latin typeface="Arial" panose="020B0604020202020204" pitchFamily="34" charset="0"/>
                <a:ea typeface="MS PGothic" panose="020B0600070205080204" pitchFamily="34" charset="-128"/>
              </a:defRPr>
            </a:lvl2pPr>
            <a:lvl3pPr marL="1188763" indent="-236457">
              <a:defRPr>
                <a:solidFill>
                  <a:schemeClr val="tx1"/>
                </a:solidFill>
                <a:latin typeface="Arial" panose="020B0604020202020204" pitchFamily="34" charset="0"/>
                <a:ea typeface="MS PGothic" panose="020B0600070205080204" pitchFamily="34" charset="-128"/>
              </a:defRPr>
            </a:lvl3pPr>
            <a:lvl4pPr marL="1664915" indent="-236457">
              <a:defRPr>
                <a:solidFill>
                  <a:schemeClr val="tx1"/>
                </a:solidFill>
                <a:latin typeface="Arial" panose="020B0604020202020204" pitchFamily="34" charset="0"/>
                <a:ea typeface="MS PGothic" panose="020B0600070205080204" pitchFamily="34" charset="-128"/>
              </a:defRPr>
            </a:lvl4pPr>
            <a:lvl5pPr marL="2141068" indent="-236457">
              <a:defRPr>
                <a:solidFill>
                  <a:schemeClr val="tx1"/>
                </a:solidFill>
                <a:latin typeface="Arial" panose="020B0604020202020204" pitchFamily="34" charset="0"/>
                <a:ea typeface="MS PGothic" panose="020B0600070205080204" pitchFamily="34" charset="-128"/>
              </a:defRPr>
            </a:lvl5pPr>
            <a:lvl6pPr marL="2607504"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73939"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540375"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006810"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68342231-936D-43D6-9E57-6487AABCD280}" type="slidenum">
              <a:rPr lang="en-US" altLang="en-US" smtClean="0">
                <a:solidFill>
                  <a:srgbClr val="000000"/>
                </a:solidFill>
                <a:latin typeface="Times New Roman" panose="02020603050405020304" pitchFamily="18" charset="0"/>
              </a:rPr>
              <a:pPr/>
              <a:t>58</a:t>
            </a:fld>
            <a:endParaRPr lang="en-US" altLang="en-US" smtClean="0">
              <a:solidFill>
                <a:srgbClr val="000000"/>
              </a:solidFill>
              <a:latin typeface="Times New Roman" panose="02020603050405020304" pitchFamily="18" charset="0"/>
            </a:endParaRPr>
          </a:p>
        </p:txBody>
      </p:sp>
      <p:sp>
        <p:nvSpPr>
          <p:cNvPr id="156675" name="Rectangle 2"/>
          <p:cNvSpPr>
            <a:spLocks noGrp="1" noRot="1" noChangeAspect="1" noChangeArrowheads="1" noTextEdit="1"/>
          </p:cNvSpPr>
          <p:nvPr>
            <p:ph type="sldImg"/>
          </p:nvPr>
        </p:nvSpPr>
        <p:spPr>
          <a:xfrm>
            <a:off x="719138" y="1163638"/>
            <a:ext cx="5581650" cy="3140075"/>
          </a:xfrm>
          <a:ln/>
        </p:spPr>
      </p:sp>
      <p:sp>
        <p:nvSpPr>
          <p:cNvPr id="156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latin typeface="Arial" panose="020B0604020202020204" pitchFamily="34" charset="0"/>
            </a:endParaRPr>
          </a:p>
        </p:txBody>
      </p:sp>
    </p:spTree>
    <p:extLst>
      <p:ext uri="{BB962C8B-B14F-4D97-AF65-F5344CB8AC3E}">
        <p14:creationId xmlns:p14="http://schemas.microsoft.com/office/powerpoint/2010/main" val="1921973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72534" indent="-296381">
              <a:defRPr>
                <a:solidFill>
                  <a:schemeClr val="tx1"/>
                </a:solidFill>
                <a:latin typeface="Arial" panose="020B0604020202020204" pitchFamily="34" charset="0"/>
                <a:ea typeface="MS PGothic" panose="020B0600070205080204" pitchFamily="34" charset="-128"/>
              </a:defRPr>
            </a:lvl2pPr>
            <a:lvl3pPr marL="1188763" indent="-236457">
              <a:defRPr>
                <a:solidFill>
                  <a:schemeClr val="tx1"/>
                </a:solidFill>
                <a:latin typeface="Arial" panose="020B0604020202020204" pitchFamily="34" charset="0"/>
                <a:ea typeface="MS PGothic" panose="020B0600070205080204" pitchFamily="34" charset="-128"/>
              </a:defRPr>
            </a:lvl3pPr>
            <a:lvl4pPr marL="1664915" indent="-236457">
              <a:defRPr>
                <a:solidFill>
                  <a:schemeClr val="tx1"/>
                </a:solidFill>
                <a:latin typeface="Arial" panose="020B0604020202020204" pitchFamily="34" charset="0"/>
                <a:ea typeface="MS PGothic" panose="020B0600070205080204" pitchFamily="34" charset="-128"/>
              </a:defRPr>
            </a:lvl4pPr>
            <a:lvl5pPr marL="2141068" indent="-236457">
              <a:defRPr>
                <a:solidFill>
                  <a:schemeClr val="tx1"/>
                </a:solidFill>
                <a:latin typeface="Arial" panose="020B0604020202020204" pitchFamily="34" charset="0"/>
                <a:ea typeface="MS PGothic" panose="020B0600070205080204" pitchFamily="34" charset="-128"/>
              </a:defRPr>
            </a:lvl5pPr>
            <a:lvl6pPr marL="2607504"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73939"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540375"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006810"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A774BDF-28C6-4A14-934B-30B2C3A95261}" type="slidenum">
              <a:rPr lang="en-US" altLang="en-US" smtClean="0">
                <a:solidFill>
                  <a:srgbClr val="000000"/>
                </a:solidFill>
                <a:latin typeface="Times New Roman" panose="02020603050405020304" pitchFamily="18" charset="0"/>
              </a:rPr>
              <a:pPr/>
              <a:t>59</a:t>
            </a:fld>
            <a:endParaRPr lang="en-US" altLang="en-US" smtClean="0">
              <a:solidFill>
                <a:srgbClr val="000000"/>
              </a:solidFill>
              <a:latin typeface="Times New Roman" panose="02020603050405020304" pitchFamily="18" charset="0"/>
            </a:endParaRPr>
          </a:p>
        </p:txBody>
      </p:sp>
      <p:sp>
        <p:nvSpPr>
          <p:cNvPr id="158723" name="Rectangle 2"/>
          <p:cNvSpPr>
            <a:spLocks noGrp="1" noRot="1" noChangeAspect="1" noChangeArrowheads="1" noTextEdit="1"/>
          </p:cNvSpPr>
          <p:nvPr>
            <p:ph type="sldImg"/>
          </p:nvPr>
        </p:nvSpPr>
        <p:spPr>
          <a:xfrm>
            <a:off x="719138" y="1163638"/>
            <a:ext cx="5581650" cy="3140075"/>
          </a:xfrm>
          <a:ln/>
        </p:spPr>
      </p:sp>
      <p:sp>
        <p:nvSpPr>
          <p:cNvPr id="158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latin typeface="Arial" panose="020B0604020202020204" pitchFamily="34" charset="0"/>
            </a:endParaRPr>
          </a:p>
        </p:txBody>
      </p:sp>
    </p:spTree>
    <p:extLst>
      <p:ext uri="{BB962C8B-B14F-4D97-AF65-F5344CB8AC3E}">
        <p14:creationId xmlns:p14="http://schemas.microsoft.com/office/powerpoint/2010/main" val="5512231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72534" indent="-296381">
              <a:defRPr>
                <a:solidFill>
                  <a:schemeClr val="tx1"/>
                </a:solidFill>
                <a:latin typeface="Arial" panose="020B0604020202020204" pitchFamily="34" charset="0"/>
                <a:ea typeface="MS PGothic" panose="020B0600070205080204" pitchFamily="34" charset="-128"/>
              </a:defRPr>
            </a:lvl2pPr>
            <a:lvl3pPr marL="1188763" indent="-236457">
              <a:defRPr>
                <a:solidFill>
                  <a:schemeClr val="tx1"/>
                </a:solidFill>
                <a:latin typeface="Arial" panose="020B0604020202020204" pitchFamily="34" charset="0"/>
                <a:ea typeface="MS PGothic" panose="020B0600070205080204" pitchFamily="34" charset="-128"/>
              </a:defRPr>
            </a:lvl3pPr>
            <a:lvl4pPr marL="1664915" indent="-236457">
              <a:defRPr>
                <a:solidFill>
                  <a:schemeClr val="tx1"/>
                </a:solidFill>
                <a:latin typeface="Arial" panose="020B0604020202020204" pitchFamily="34" charset="0"/>
                <a:ea typeface="MS PGothic" panose="020B0600070205080204" pitchFamily="34" charset="-128"/>
              </a:defRPr>
            </a:lvl4pPr>
            <a:lvl5pPr marL="2141068" indent="-236457">
              <a:defRPr>
                <a:solidFill>
                  <a:schemeClr val="tx1"/>
                </a:solidFill>
                <a:latin typeface="Arial" panose="020B0604020202020204" pitchFamily="34" charset="0"/>
                <a:ea typeface="MS PGothic" panose="020B0600070205080204" pitchFamily="34" charset="-128"/>
              </a:defRPr>
            </a:lvl5pPr>
            <a:lvl6pPr marL="2607504"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73939"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540375"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006810"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099A3C72-0D99-424E-B5A2-C1397FE39390}" type="slidenum">
              <a:rPr lang="en-US" altLang="en-US" smtClean="0">
                <a:solidFill>
                  <a:srgbClr val="000000"/>
                </a:solidFill>
                <a:latin typeface="Times New Roman" panose="02020603050405020304" pitchFamily="18" charset="0"/>
              </a:rPr>
              <a:pPr/>
              <a:t>60</a:t>
            </a:fld>
            <a:endParaRPr lang="en-US" altLang="en-US" smtClean="0">
              <a:solidFill>
                <a:srgbClr val="000000"/>
              </a:solidFill>
              <a:latin typeface="Times New Roman" panose="02020603050405020304" pitchFamily="18" charset="0"/>
            </a:endParaRPr>
          </a:p>
        </p:txBody>
      </p:sp>
      <p:sp>
        <p:nvSpPr>
          <p:cNvPr id="160771" name="Rectangle 2"/>
          <p:cNvSpPr>
            <a:spLocks noGrp="1" noRot="1" noChangeAspect="1" noChangeArrowheads="1" noTextEdit="1"/>
          </p:cNvSpPr>
          <p:nvPr>
            <p:ph type="sldImg"/>
          </p:nvPr>
        </p:nvSpPr>
        <p:spPr>
          <a:xfrm>
            <a:off x="719138" y="1163638"/>
            <a:ext cx="5581650" cy="3140075"/>
          </a:xfrm>
          <a:ln/>
        </p:spPr>
      </p:sp>
      <p:sp>
        <p:nvSpPr>
          <p:cNvPr id="160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latin typeface="Arial" panose="020B0604020202020204" pitchFamily="34" charset="0"/>
            </a:endParaRPr>
          </a:p>
        </p:txBody>
      </p:sp>
    </p:spTree>
    <p:extLst>
      <p:ext uri="{BB962C8B-B14F-4D97-AF65-F5344CB8AC3E}">
        <p14:creationId xmlns:p14="http://schemas.microsoft.com/office/powerpoint/2010/main" val="12067566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72534" indent="-296381">
              <a:defRPr>
                <a:solidFill>
                  <a:schemeClr val="tx1"/>
                </a:solidFill>
                <a:latin typeface="Arial" panose="020B0604020202020204" pitchFamily="34" charset="0"/>
                <a:ea typeface="MS PGothic" panose="020B0600070205080204" pitchFamily="34" charset="-128"/>
              </a:defRPr>
            </a:lvl2pPr>
            <a:lvl3pPr marL="1188763" indent="-236457">
              <a:defRPr>
                <a:solidFill>
                  <a:schemeClr val="tx1"/>
                </a:solidFill>
                <a:latin typeface="Arial" panose="020B0604020202020204" pitchFamily="34" charset="0"/>
                <a:ea typeface="MS PGothic" panose="020B0600070205080204" pitchFamily="34" charset="-128"/>
              </a:defRPr>
            </a:lvl3pPr>
            <a:lvl4pPr marL="1664915" indent="-236457">
              <a:defRPr>
                <a:solidFill>
                  <a:schemeClr val="tx1"/>
                </a:solidFill>
                <a:latin typeface="Arial" panose="020B0604020202020204" pitchFamily="34" charset="0"/>
                <a:ea typeface="MS PGothic" panose="020B0600070205080204" pitchFamily="34" charset="-128"/>
              </a:defRPr>
            </a:lvl4pPr>
            <a:lvl5pPr marL="2141068" indent="-236457">
              <a:defRPr>
                <a:solidFill>
                  <a:schemeClr val="tx1"/>
                </a:solidFill>
                <a:latin typeface="Arial" panose="020B0604020202020204" pitchFamily="34" charset="0"/>
                <a:ea typeface="MS PGothic" panose="020B0600070205080204" pitchFamily="34" charset="-128"/>
              </a:defRPr>
            </a:lvl5pPr>
            <a:lvl6pPr marL="2607504"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73939"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540375"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006810"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B74032AC-054F-4750-A2EA-2A499494DB1E}" type="slidenum">
              <a:rPr lang="en-US" altLang="en-US" smtClean="0">
                <a:solidFill>
                  <a:srgbClr val="000000"/>
                </a:solidFill>
                <a:latin typeface="Times New Roman" panose="02020603050405020304" pitchFamily="18" charset="0"/>
              </a:rPr>
              <a:pPr/>
              <a:t>61</a:t>
            </a:fld>
            <a:endParaRPr lang="en-US" altLang="en-US" smtClean="0">
              <a:solidFill>
                <a:srgbClr val="000000"/>
              </a:solidFill>
              <a:latin typeface="Times New Roman" panose="02020603050405020304" pitchFamily="18" charset="0"/>
            </a:endParaRPr>
          </a:p>
        </p:txBody>
      </p:sp>
      <p:sp>
        <p:nvSpPr>
          <p:cNvPr id="162819" name="Rectangle 2"/>
          <p:cNvSpPr>
            <a:spLocks noGrp="1" noRot="1" noChangeAspect="1" noChangeArrowheads="1" noTextEdit="1"/>
          </p:cNvSpPr>
          <p:nvPr>
            <p:ph type="sldImg"/>
          </p:nvPr>
        </p:nvSpPr>
        <p:spPr>
          <a:xfrm>
            <a:off x="719138" y="1163638"/>
            <a:ext cx="5581650" cy="3140075"/>
          </a:xfrm>
          <a:ln/>
        </p:spPr>
      </p:sp>
      <p:sp>
        <p:nvSpPr>
          <p:cNvPr id="162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latin typeface="Arial" panose="020B0604020202020204" pitchFamily="34" charset="0"/>
            </a:endParaRPr>
          </a:p>
        </p:txBody>
      </p:sp>
    </p:spTree>
    <p:extLst>
      <p:ext uri="{BB962C8B-B14F-4D97-AF65-F5344CB8AC3E}">
        <p14:creationId xmlns:p14="http://schemas.microsoft.com/office/powerpoint/2010/main" val="26170518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72534" indent="-296381">
              <a:defRPr>
                <a:solidFill>
                  <a:schemeClr val="tx1"/>
                </a:solidFill>
                <a:latin typeface="Arial" panose="020B0604020202020204" pitchFamily="34" charset="0"/>
                <a:ea typeface="MS PGothic" panose="020B0600070205080204" pitchFamily="34" charset="-128"/>
              </a:defRPr>
            </a:lvl2pPr>
            <a:lvl3pPr marL="1188763" indent="-236457">
              <a:defRPr>
                <a:solidFill>
                  <a:schemeClr val="tx1"/>
                </a:solidFill>
                <a:latin typeface="Arial" panose="020B0604020202020204" pitchFamily="34" charset="0"/>
                <a:ea typeface="MS PGothic" panose="020B0600070205080204" pitchFamily="34" charset="-128"/>
              </a:defRPr>
            </a:lvl3pPr>
            <a:lvl4pPr marL="1664915" indent="-236457">
              <a:defRPr>
                <a:solidFill>
                  <a:schemeClr val="tx1"/>
                </a:solidFill>
                <a:latin typeface="Arial" panose="020B0604020202020204" pitchFamily="34" charset="0"/>
                <a:ea typeface="MS PGothic" panose="020B0600070205080204" pitchFamily="34" charset="-128"/>
              </a:defRPr>
            </a:lvl4pPr>
            <a:lvl5pPr marL="2141068" indent="-236457">
              <a:defRPr>
                <a:solidFill>
                  <a:schemeClr val="tx1"/>
                </a:solidFill>
                <a:latin typeface="Arial" panose="020B0604020202020204" pitchFamily="34" charset="0"/>
                <a:ea typeface="MS PGothic" panose="020B0600070205080204" pitchFamily="34" charset="-128"/>
              </a:defRPr>
            </a:lvl5pPr>
            <a:lvl6pPr marL="2607504"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73939"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540375"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006810"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531795BE-685B-4E90-BF14-AD75EE05FADD}" type="slidenum">
              <a:rPr lang="en-US" altLang="en-US" smtClean="0">
                <a:solidFill>
                  <a:srgbClr val="000000"/>
                </a:solidFill>
                <a:latin typeface="Times New Roman" panose="02020603050405020304" pitchFamily="18" charset="0"/>
              </a:rPr>
              <a:pPr/>
              <a:t>63</a:t>
            </a:fld>
            <a:endParaRPr lang="en-US" altLang="en-US" smtClean="0">
              <a:solidFill>
                <a:srgbClr val="000000"/>
              </a:solidFill>
              <a:latin typeface="Times New Roman" panose="02020603050405020304" pitchFamily="18" charset="0"/>
            </a:endParaRPr>
          </a:p>
        </p:txBody>
      </p:sp>
      <p:sp>
        <p:nvSpPr>
          <p:cNvPr id="165891" name="Rectangle 2"/>
          <p:cNvSpPr>
            <a:spLocks noGrp="1" noRot="1" noChangeAspect="1" noChangeArrowheads="1" noTextEdit="1"/>
          </p:cNvSpPr>
          <p:nvPr>
            <p:ph type="sldImg"/>
          </p:nvPr>
        </p:nvSpPr>
        <p:spPr>
          <a:xfrm>
            <a:off x="719138" y="1163638"/>
            <a:ext cx="5581650" cy="3140075"/>
          </a:xfrm>
          <a:ln/>
        </p:spPr>
      </p:sp>
      <p:sp>
        <p:nvSpPr>
          <p:cNvPr id="165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latin typeface="Arial" panose="020B0604020202020204" pitchFamily="34" charset="0"/>
            </a:endParaRPr>
          </a:p>
        </p:txBody>
      </p:sp>
    </p:spTree>
    <p:extLst>
      <p:ext uri="{BB962C8B-B14F-4D97-AF65-F5344CB8AC3E}">
        <p14:creationId xmlns:p14="http://schemas.microsoft.com/office/powerpoint/2010/main" val="18285788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861E67-9051-44A0-944C-A76BD87EA2C1}" type="slidenum">
              <a:rPr lang="en-US" altLang="en-US" smtClean="0">
                <a:solidFill>
                  <a:srgbClr val="000000"/>
                </a:solidFill>
              </a:rPr>
              <a:pPr>
                <a:defRPr/>
              </a:pPr>
              <a:t>71</a:t>
            </a:fld>
            <a:endParaRPr lang="en-US" altLang="en-US">
              <a:solidFill>
                <a:srgbClr val="000000"/>
              </a:solidFill>
            </a:endParaRPr>
          </a:p>
        </p:txBody>
      </p:sp>
    </p:spTree>
    <p:extLst>
      <p:ext uri="{BB962C8B-B14F-4D97-AF65-F5344CB8AC3E}">
        <p14:creationId xmlns:p14="http://schemas.microsoft.com/office/powerpoint/2010/main" val="32867661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Image Placeholder 1"/>
          <p:cNvSpPr>
            <a:spLocks noGrp="1" noRot="1" noChangeAspect="1" noTextEdit="1"/>
          </p:cNvSpPr>
          <p:nvPr>
            <p:ph type="sldImg"/>
          </p:nvPr>
        </p:nvSpPr>
        <p:spPr>
          <a:xfrm>
            <a:off x="719138" y="1163638"/>
            <a:ext cx="5581650" cy="3140075"/>
          </a:xfrm>
          <a:ln/>
        </p:spPr>
      </p:sp>
      <p:sp>
        <p:nvSpPr>
          <p:cNvPr id="217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217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016" indent="-301929">
              <a:defRPr>
                <a:solidFill>
                  <a:schemeClr val="tx1"/>
                </a:solidFill>
                <a:latin typeface="Arial" panose="020B0604020202020204" pitchFamily="34" charset="0"/>
                <a:ea typeface="MS PGothic" panose="020B0600070205080204" pitchFamily="34" charset="-128"/>
              </a:defRPr>
            </a:lvl2pPr>
            <a:lvl3pPr marL="1207718" indent="-241544">
              <a:defRPr>
                <a:solidFill>
                  <a:schemeClr val="tx1"/>
                </a:solidFill>
                <a:latin typeface="Arial" panose="020B0604020202020204" pitchFamily="34" charset="0"/>
                <a:ea typeface="MS PGothic" panose="020B0600070205080204" pitchFamily="34" charset="-128"/>
              </a:defRPr>
            </a:lvl3pPr>
            <a:lvl4pPr marL="1690805" indent="-241544">
              <a:defRPr>
                <a:solidFill>
                  <a:schemeClr val="tx1"/>
                </a:solidFill>
                <a:latin typeface="Arial" panose="020B0604020202020204" pitchFamily="34" charset="0"/>
                <a:ea typeface="MS PGothic" panose="020B0600070205080204" pitchFamily="34" charset="-128"/>
              </a:defRPr>
            </a:lvl4pPr>
            <a:lvl5pPr marL="2173892" indent="-241544">
              <a:defRPr>
                <a:solidFill>
                  <a:schemeClr val="tx1"/>
                </a:solidFill>
                <a:latin typeface="Arial" panose="020B0604020202020204" pitchFamily="34" charset="0"/>
                <a:ea typeface="MS PGothic" panose="020B0600070205080204" pitchFamily="34" charset="-128"/>
              </a:defRPr>
            </a:lvl5pPr>
            <a:lvl6pPr marL="2656979" indent="-24154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0066" indent="-24154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3154" indent="-24154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6241" indent="-24154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A4DE4963-0A34-4EE3-8475-6AB1AE1F1B79}" type="slidenum">
              <a:rPr lang="en-US" altLang="en-US" smtClean="0">
                <a:solidFill>
                  <a:srgbClr val="000000"/>
                </a:solidFill>
              </a:rPr>
              <a:pPr/>
              <a:t>87</a:t>
            </a:fld>
            <a:endParaRPr lang="en-US" altLang="en-US" smtClean="0">
              <a:solidFill>
                <a:srgbClr val="000000"/>
              </a:solidFill>
            </a:endParaRPr>
          </a:p>
        </p:txBody>
      </p:sp>
    </p:spTree>
    <p:extLst>
      <p:ext uri="{BB962C8B-B14F-4D97-AF65-F5344CB8AC3E}">
        <p14:creationId xmlns:p14="http://schemas.microsoft.com/office/powerpoint/2010/main" val="4239551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xfrm>
            <a:off x="719138" y="1163638"/>
            <a:ext cx="5581650" cy="3140075"/>
          </a:xfrm>
          <a:ln/>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ndParaRPr>
          </a:p>
        </p:txBody>
      </p:sp>
      <p:sp>
        <p:nvSpPr>
          <p:cNvPr id="67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72534" indent="-296381">
              <a:defRPr>
                <a:solidFill>
                  <a:schemeClr val="tx1"/>
                </a:solidFill>
                <a:latin typeface="Arial" panose="020B0604020202020204" pitchFamily="34" charset="0"/>
                <a:ea typeface="MS PGothic" panose="020B0600070205080204" pitchFamily="34" charset="-128"/>
              </a:defRPr>
            </a:lvl2pPr>
            <a:lvl3pPr marL="1188763" indent="-236457">
              <a:defRPr>
                <a:solidFill>
                  <a:schemeClr val="tx1"/>
                </a:solidFill>
                <a:latin typeface="Arial" panose="020B0604020202020204" pitchFamily="34" charset="0"/>
                <a:ea typeface="MS PGothic" panose="020B0600070205080204" pitchFamily="34" charset="-128"/>
              </a:defRPr>
            </a:lvl3pPr>
            <a:lvl4pPr marL="1664915" indent="-236457">
              <a:defRPr>
                <a:solidFill>
                  <a:schemeClr val="tx1"/>
                </a:solidFill>
                <a:latin typeface="Arial" panose="020B0604020202020204" pitchFamily="34" charset="0"/>
                <a:ea typeface="MS PGothic" panose="020B0600070205080204" pitchFamily="34" charset="-128"/>
              </a:defRPr>
            </a:lvl4pPr>
            <a:lvl5pPr marL="2141068" indent="-236457">
              <a:defRPr>
                <a:solidFill>
                  <a:schemeClr val="tx1"/>
                </a:solidFill>
                <a:latin typeface="Arial" panose="020B0604020202020204" pitchFamily="34" charset="0"/>
                <a:ea typeface="MS PGothic" panose="020B0600070205080204" pitchFamily="34" charset="-128"/>
              </a:defRPr>
            </a:lvl5pPr>
            <a:lvl6pPr marL="2607504"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73939"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540375"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006810"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015B5C9-8516-4A0E-B63C-3075852CBDAA}" type="slidenum">
              <a:rPr lang="en-US" altLang="en-US" smtClean="0">
                <a:solidFill>
                  <a:srgbClr val="000000"/>
                </a:solidFill>
              </a:rPr>
              <a:pPr/>
              <a:t>4</a:t>
            </a:fld>
            <a:endParaRPr lang="en-US" altLang="en-US" dirty="0" smtClean="0">
              <a:solidFill>
                <a:srgbClr val="000000"/>
              </a:solidFill>
            </a:endParaRPr>
          </a:p>
        </p:txBody>
      </p:sp>
    </p:spTree>
    <p:extLst>
      <p:ext uri="{BB962C8B-B14F-4D97-AF65-F5344CB8AC3E}">
        <p14:creationId xmlns:p14="http://schemas.microsoft.com/office/powerpoint/2010/main" val="13845013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a:xfrm>
            <a:off x="719138" y="1163638"/>
            <a:ext cx="5581650" cy="3140075"/>
          </a:xfrm>
          <a:ln/>
        </p:spPr>
      </p:sp>
      <p:sp>
        <p:nvSpPr>
          <p:cNvPr id="224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224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57958" indent="-291522">
              <a:defRPr>
                <a:solidFill>
                  <a:schemeClr val="tx1"/>
                </a:solidFill>
                <a:latin typeface="Arial" panose="020B0604020202020204" pitchFamily="34" charset="0"/>
                <a:ea typeface="MS PGothic" panose="020B0600070205080204" pitchFamily="34" charset="-128"/>
              </a:defRPr>
            </a:lvl2pPr>
            <a:lvl3pPr marL="1166089" indent="-233218">
              <a:defRPr>
                <a:solidFill>
                  <a:schemeClr val="tx1"/>
                </a:solidFill>
                <a:latin typeface="Arial" panose="020B0604020202020204" pitchFamily="34" charset="0"/>
                <a:ea typeface="MS PGothic" panose="020B0600070205080204" pitchFamily="34" charset="-128"/>
              </a:defRPr>
            </a:lvl3pPr>
            <a:lvl4pPr marL="1632524" indent="-233218">
              <a:defRPr>
                <a:solidFill>
                  <a:schemeClr val="tx1"/>
                </a:solidFill>
                <a:latin typeface="Arial" panose="020B0604020202020204" pitchFamily="34" charset="0"/>
                <a:ea typeface="MS PGothic" panose="020B0600070205080204" pitchFamily="34" charset="-128"/>
              </a:defRPr>
            </a:lvl4pPr>
            <a:lvl5pPr marL="2098959" indent="-233218">
              <a:defRPr>
                <a:solidFill>
                  <a:schemeClr val="tx1"/>
                </a:solidFill>
                <a:latin typeface="Arial" panose="020B0604020202020204" pitchFamily="34" charset="0"/>
                <a:ea typeface="MS PGothic" panose="020B0600070205080204" pitchFamily="34" charset="-128"/>
              </a:defRPr>
            </a:lvl5pPr>
            <a:lvl6pPr marL="2565395" indent="-23321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1830" indent="-23321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8266" indent="-23321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64701" indent="-23321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A77A7BED-7D11-481F-AA19-4F8B845163C1}" type="slidenum">
              <a:rPr lang="en-US" altLang="en-US" smtClean="0">
                <a:solidFill>
                  <a:srgbClr val="000000"/>
                </a:solidFill>
              </a:rPr>
              <a:pPr/>
              <a:t>93</a:t>
            </a:fld>
            <a:endParaRPr lang="en-US" altLang="en-US" smtClean="0">
              <a:solidFill>
                <a:srgbClr val="000000"/>
              </a:solidFill>
            </a:endParaRPr>
          </a:p>
        </p:txBody>
      </p:sp>
    </p:spTree>
    <p:extLst>
      <p:ext uri="{BB962C8B-B14F-4D97-AF65-F5344CB8AC3E}">
        <p14:creationId xmlns:p14="http://schemas.microsoft.com/office/powerpoint/2010/main" val="39891152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Image Placeholder 1"/>
          <p:cNvSpPr>
            <a:spLocks noGrp="1" noRot="1" noChangeAspect="1" noTextEdit="1"/>
          </p:cNvSpPr>
          <p:nvPr>
            <p:ph type="sldImg"/>
          </p:nvPr>
        </p:nvSpPr>
        <p:spPr>
          <a:xfrm>
            <a:off x="719138" y="1163638"/>
            <a:ext cx="5581650" cy="3140075"/>
          </a:xfrm>
          <a:ln/>
        </p:spPr>
      </p:sp>
      <p:sp>
        <p:nvSpPr>
          <p:cNvPr id="226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226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57958" indent="-291522">
              <a:defRPr>
                <a:solidFill>
                  <a:schemeClr val="tx1"/>
                </a:solidFill>
                <a:latin typeface="Arial" panose="020B0604020202020204" pitchFamily="34" charset="0"/>
                <a:ea typeface="MS PGothic" panose="020B0600070205080204" pitchFamily="34" charset="-128"/>
              </a:defRPr>
            </a:lvl2pPr>
            <a:lvl3pPr marL="1166089" indent="-233218">
              <a:defRPr>
                <a:solidFill>
                  <a:schemeClr val="tx1"/>
                </a:solidFill>
                <a:latin typeface="Arial" panose="020B0604020202020204" pitchFamily="34" charset="0"/>
                <a:ea typeface="MS PGothic" panose="020B0600070205080204" pitchFamily="34" charset="-128"/>
              </a:defRPr>
            </a:lvl3pPr>
            <a:lvl4pPr marL="1632524" indent="-233218">
              <a:defRPr>
                <a:solidFill>
                  <a:schemeClr val="tx1"/>
                </a:solidFill>
                <a:latin typeface="Arial" panose="020B0604020202020204" pitchFamily="34" charset="0"/>
                <a:ea typeface="MS PGothic" panose="020B0600070205080204" pitchFamily="34" charset="-128"/>
              </a:defRPr>
            </a:lvl4pPr>
            <a:lvl5pPr marL="2098959" indent="-233218">
              <a:defRPr>
                <a:solidFill>
                  <a:schemeClr val="tx1"/>
                </a:solidFill>
                <a:latin typeface="Arial" panose="020B0604020202020204" pitchFamily="34" charset="0"/>
                <a:ea typeface="MS PGothic" panose="020B0600070205080204" pitchFamily="34" charset="-128"/>
              </a:defRPr>
            </a:lvl5pPr>
            <a:lvl6pPr marL="2565395" indent="-23321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1830" indent="-23321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8266" indent="-23321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64701" indent="-23321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E6C003C8-CD85-4E03-8056-C57E13329B28}" type="slidenum">
              <a:rPr lang="en-US" altLang="en-US" smtClean="0">
                <a:solidFill>
                  <a:srgbClr val="000000"/>
                </a:solidFill>
              </a:rPr>
              <a:pPr/>
              <a:t>94</a:t>
            </a:fld>
            <a:endParaRPr lang="en-US" altLang="en-US" smtClean="0">
              <a:solidFill>
                <a:srgbClr val="000000"/>
              </a:solidFill>
            </a:endParaRPr>
          </a:p>
        </p:txBody>
      </p:sp>
    </p:spTree>
    <p:extLst>
      <p:ext uri="{BB962C8B-B14F-4D97-AF65-F5344CB8AC3E}">
        <p14:creationId xmlns:p14="http://schemas.microsoft.com/office/powerpoint/2010/main" val="4086658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xfrm>
            <a:off x="719138" y="1163638"/>
            <a:ext cx="5581650" cy="3140075"/>
          </a:xfrm>
          <a:ln/>
        </p:spPr>
      </p:sp>
      <p:sp>
        <p:nvSpPr>
          <p:cNvPr id="71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ndParaRPr>
          </a:p>
        </p:txBody>
      </p:sp>
      <p:sp>
        <p:nvSpPr>
          <p:cNvPr id="716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72534" indent="-296381">
              <a:defRPr>
                <a:solidFill>
                  <a:schemeClr val="tx1"/>
                </a:solidFill>
                <a:latin typeface="Arial" panose="020B0604020202020204" pitchFamily="34" charset="0"/>
                <a:ea typeface="MS PGothic" panose="020B0600070205080204" pitchFamily="34" charset="-128"/>
              </a:defRPr>
            </a:lvl2pPr>
            <a:lvl3pPr marL="1188763" indent="-236457">
              <a:defRPr>
                <a:solidFill>
                  <a:schemeClr val="tx1"/>
                </a:solidFill>
                <a:latin typeface="Arial" panose="020B0604020202020204" pitchFamily="34" charset="0"/>
                <a:ea typeface="MS PGothic" panose="020B0600070205080204" pitchFamily="34" charset="-128"/>
              </a:defRPr>
            </a:lvl3pPr>
            <a:lvl4pPr marL="1664915" indent="-236457">
              <a:defRPr>
                <a:solidFill>
                  <a:schemeClr val="tx1"/>
                </a:solidFill>
                <a:latin typeface="Arial" panose="020B0604020202020204" pitchFamily="34" charset="0"/>
                <a:ea typeface="MS PGothic" panose="020B0600070205080204" pitchFamily="34" charset="-128"/>
              </a:defRPr>
            </a:lvl4pPr>
            <a:lvl5pPr marL="2141068" indent="-236457">
              <a:defRPr>
                <a:solidFill>
                  <a:schemeClr val="tx1"/>
                </a:solidFill>
                <a:latin typeface="Arial" panose="020B0604020202020204" pitchFamily="34" charset="0"/>
                <a:ea typeface="MS PGothic" panose="020B0600070205080204" pitchFamily="34" charset="-128"/>
              </a:defRPr>
            </a:lvl5pPr>
            <a:lvl6pPr marL="2607504"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73939"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540375"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006810"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3E66D1D6-4120-44E4-A3CB-3E48992FA79F}" type="slidenum">
              <a:rPr lang="en-US" altLang="en-US" smtClean="0">
                <a:solidFill>
                  <a:srgbClr val="000000"/>
                </a:solidFill>
              </a:rPr>
              <a:pPr/>
              <a:t>5</a:t>
            </a:fld>
            <a:endParaRPr lang="en-US" altLang="en-US" dirty="0" smtClean="0">
              <a:solidFill>
                <a:srgbClr val="000000"/>
              </a:solidFill>
            </a:endParaRPr>
          </a:p>
        </p:txBody>
      </p:sp>
    </p:spTree>
    <p:extLst>
      <p:ext uri="{BB962C8B-B14F-4D97-AF65-F5344CB8AC3E}">
        <p14:creationId xmlns:p14="http://schemas.microsoft.com/office/powerpoint/2010/main" val="2234587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xfrm>
            <a:off x="719138" y="1163638"/>
            <a:ext cx="5581650" cy="3140075"/>
          </a:xfrm>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ndParaRPr>
          </a:p>
        </p:txBody>
      </p:sp>
      <p:sp>
        <p:nvSpPr>
          <p:cNvPr id="819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72534" indent="-296381">
              <a:defRPr>
                <a:solidFill>
                  <a:schemeClr val="tx1"/>
                </a:solidFill>
                <a:latin typeface="Arial" panose="020B0604020202020204" pitchFamily="34" charset="0"/>
                <a:ea typeface="MS PGothic" panose="020B0600070205080204" pitchFamily="34" charset="-128"/>
              </a:defRPr>
            </a:lvl2pPr>
            <a:lvl3pPr marL="1188763" indent="-236457">
              <a:defRPr>
                <a:solidFill>
                  <a:schemeClr val="tx1"/>
                </a:solidFill>
                <a:latin typeface="Arial" panose="020B0604020202020204" pitchFamily="34" charset="0"/>
                <a:ea typeface="MS PGothic" panose="020B0600070205080204" pitchFamily="34" charset="-128"/>
              </a:defRPr>
            </a:lvl3pPr>
            <a:lvl4pPr marL="1664915" indent="-236457">
              <a:defRPr>
                <a:solidFill>
                  <a:schemeClr val="tx1"/>
                </a:solidFill>
                <a:latin typeface="Arial" panose="020B0604020202020204" pitchFamily="34" charset="0"/>
                <a:ea typeface="MS PGothic" panose="020B0600070205080204" pitchFamily="34" charset="-128"/>
              </a:defRPr>
            </a:lvl4pPr>
            <a:lvl5pPr marL="2141068" indent="-236457">
              <a:defRPr>
                <a:solidFill>
                  <a:schemeClr val="tx1"/>
                </a:solidFill>
                <a:latin typeface="Arial" panose="020B0604020202020204" pitchFamily="34" charset="0"/>
                <a:ea typeface="MS PGothic" panose="020B0600070205080204" pitchFamily="34" charset="-128"/>
              </a:defRPr>
            </a:lvl5pPr>
            <a:lvl6pPr marL="2607504"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73939"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540375"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006810"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6A898814-3655-4939-BB0A-1F08B44725DC}" type="slidenum">
              <a:rPr lang="en-US" altLang="en-US" smtClean="0">
                <a:solidFill>
                  <a:srgbClr val="000000"/>
                </a:solidFill>
              </a:rPr>
              <a:pPr/>
              <a:t>12</a:t>
            </a:fld>
            <a:endParaRPr lang="en-US" altLang="en-US" dirty="0" smtClean="0">
              <a:solidFill>
                <a:srgbClr val="000000"/>
              </a:solidFill>
            </a:endParaRPr>
          </a:p>
        </p:txBody>
      </p:sp>
    </p:spTree>
    <p:extLst>
      <p:ext uri="{BB962C8B-B14F-4D97-AF65-F5344CB8AC3E}">
        <p14:creationId xmlns:p14="http://schemas.microsoft.com/office/powerpoint/2010/main" val="4328755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xfrm>
            <a:off x="719138" y="1163638"/>
            <a:ext cx="5581650" cy="3140075"/>
          </a:xfrm>
          <a:ln/>
        </p:spPr>
      </p:sp>
      <p:sp>
        <p:nvSpPr>
          <p:cNvPr id="83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ndParaRPr>
          </a:p>
        </p:txBody>
      </p:sp>
      <p:sp>
        <p:nvSpPr>
          <p:cNvPr id="83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72534" indent="-296381">
              <a:defRPr>
                <a:solidFill>
                  <a:schemeClr val="tx1"/>
                </a:solidFill>
                <a:latin typeface="Arial" panose="020B0604020202020204" pitchFamily="34" charset="0"/>
                <a:ea typeface="MS PGothic" panose="020B0600070205080204" pitchFamily="34" charset="-128"/>
              </a:defRPr>
            </a:lvl2pPr>
            <a:lvl3pPr marL="1188763" indent="-236457">
              <a:defRPr>
                <a:solidFill>
                  <a:schemeClr val="tx1"/>
                </a:solidFill>
                <a:latin typeface="Arial" panose="020B0604020202020204" pitchFamily="34" charset="0"/>
                <a:ea typeface="MS PGothic" panose="020B0600070205080204" pitchFamily="34" charset="-128"/>
              </a:defRPr>
            </a:lvl3pPr>
            <a:lvl4pPr marL="1664915" indent="-236457">
              <a:defRPr>
                <a:solidFill>
                  <a:schemeClr val="tx1"/>
                </a:solidFill>
                <a:latin typeface="Arial" panose="020B0604020202020204" pitchFamily="34" charset="0"/>
                <a:ea typeface="MS PGothic" panose="020B0600070205080204" pitchFamily="34" charset="-128"/>
              </a:defRPr>
            </a:lvl4pPr>
            <a:lvl5pPr marL="2141068" indent="-236457">
              <a:defRPr>
                <a:solidFill>
                  <a:schemeClr val="tx1"/>
                </a:solidFill>
                <a:latin typeface="Arial" panose="020B0604020202020204" pitchFamily="34" charset="0"/>
                <a:ea typeface="MS PGothic" panose="020B0600070205080204" pitchFamily="34" charset="-128"/>
              </a:defRPr>
            </a:lvl5pPr>
            <a:lvl6pPr marL="2607504"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73939"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540375"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006810"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6E9C862F-A87B-4EDF-BD7E-733B869668C9}" type="slidenum">
              <a:rPr lang="en-US" altLang="en-US" smtClean="0">
                <a:solidFill>
                  <a:srgbClr val="000000"/>
                </a:solidFill>
              </a:rPr>
              <a:pPr/>
              <a:t>13</a:t>
            </a:fld>
            <a:endParaRPr lang="en-US" altLang="en-US" dirty="0" smtClean="0">
              <a:solidFill>
                <a:srgbClr val="000000"/>
              </a:solidFill>
            </a:endParaRPr>
          </a:p>
        </p:txBody>
      </p:sp>
    </p:spTree>
    <p:extLst>
      <p:ext uri="{BB962C8B-B14F-4D97-AF65-F5344CB8AC3E}">
        <p14:creationId xmlns:p14="http://schemas.microsoft.com/office/powerpoint/2010/main" val="13434532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xfrm>
            <a:off x="719138" y="1163638"/>
            <a:ext cx="5581650" cy="3140075"/>
          </a:xfrm>
          <a:ln/>
        </p:spPr>
      </p:sp>
      <p:sp>
        <p:nvSpPr>
          <p:cNvPr id="88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ndParaRPr>
          </a:p>
        </p:txBody>
      </p:sp>
      <p:sp>
        <p:nvSpPr>
          <p:cNvPr id="88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72534" indent="-296381">
              <a:defRPr>
                <a:solidFill>
                  <a:schemeClr val="tx1"/>
                </a:solidFill>
                <a:latin typeface="Arial" panose="020B0604020202020204" pitchFamily="34" charset="0"/>
                <a:ea typeface="MS PGothic" panose="020B0600070205080204" pitchFamily="34" charset="-128"/>
              </a:defRPr>
            </a:lvl2pPr>
            <a:lvl3pPr marL="1188763" indent="-236457">
              <a:defRPr>
                <a:solidFill>
                  <a:schemeClr val="tx1"/>
                </a:solidFill>
                <a:latin typeface="Arial" panose="020B0604020202020204" pitchFamily="34" charset="0"/>
                <a:ea typeface="MS PGothic" panose="020B0600070205080204" pitchFamily="34" charset="-128"/>
              </a:defRPr>
            </a:lvl3pPr>
            <a:lvl4pPr marL="1664915" indent="-236457">
              <a:defRPr>
                <a:solidFill>
                  <a:schemeClr val="tx1"/>
                </a:solidFill>
                <a:latin typeface="Arial" panose="020B0604020202020204" pitchFamily="34" charset="0"/>
                <a:ea typeface="MS PGothic" panose="020B0600070205080204" pitchFamily="34" charset="-128"/>
              </a:defRPr>
            </a:lvl4pPr>
            <a:lvl5pPr marL="2141068" indent="-236457">
              <a:defRPr>
                <a:solidFill>
                  <a:schemeClr val="tx1"/>
                </a:solidFill>
                <a:latin typeface="Arial" panose="020B0604020202020204" pitchFamily="34" charset="0"/>
                <a:ea typeface="MS PGothic" panose="020B0600070205080204" pitchFamily="34" charset="-128"/>
              </a:defRPr>
            </a:lvl5pPr>
            <a:lvl6pPr marL="2607504"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73939"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540375"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006810"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D348A5C0-890A-4D69-ABFB-39A99D80664A}" type="slidenum">
              <a:rPr lang="en-US" altLang="en-US" smtClean="0">
                <a:solidFill>
                  <a:srgbClr val="000000"/>
                </a:solidFill>
              </a:rPr>
              <a:pPr/>
              <a:t>14</a:t>
            </a:fld>
            <a:endParaRPr lang="en-US" altLang="en-US" dirty="0" smtClean="0">
              <a:solidFill>
                <a:srgbClr val="000000"/>
              </a:solidFill>
            </a:endParaRPr>
          </a:p>
        </p:txBody>
      </p:sp>
    </p:spTree>
    <p:extLst>
      <p:ext uri="{BB962C8B-B14F-4D97-AF65-F5344CB8AC3E}">
        <p14:creationId xmlns:p14="http://schemas.microsoft.com/office/powerpoint/2010/main" val="14794087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xfrm>
            <a:off x="719138" y="1163638"/>
            <a:ext cx="5581650" cy="3140075"/>
          </a:xfrm>
          <a:ln/>
        </p:spPr>
      </p:sp>
      <p:sp>
        <p:nvSpPr>
          <p:cNvPr id="86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ndParaRPr>
          </a:p>
        </p:txBody>
      </p:sp>
      <p:sp>
        <p:nvSpPr>
          <p:cNvPr id="860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72534" indent="-296381">
              <a:defRPr>
                <a:solidFill>
                  <a:schemeClr val="tx1"/>
                </a:solidFill>
                <a:latin typeface="Arial" panose="020B0604020202020204" pitchFamily="34" charset="0"/>
                <a:ea typeface="MS PGothic" panose="020B0600070205080204" pitchFamily="34" charset="-128"/>
              </a:defRPr>
            </a:lvl2pPr>
            <a:lvl3pPr marL="1188763" indent="-236457">
              <a:defRPr>
                <a:solidFill>
                  <a:schemeClr val="tx1"/>
                </a:solidFill>
                <a:latin typeface="Arial" panose="020B0604020202020204" pitchFamily="34" charset="0"/>
                <a:ea typeface="MS PGothic" panose="020B0600070205080204" pitchFamily="34" charset="-128"/>
              </a:defRPr>
            </a:lvl3pPr>
            <a:lvl4pPr marL="1664915" indent="-236457">
              <a:defRPr>
                <a:solidFill>
                  <a:schemeClr val="tx1"/>
                </a:solidFill>
                <a:latin typeface="Arial" panose="020B0604020202020204" pitchFamily="34" charset="0"/>
                <a:ea typeface="MS PGothic" panose="020B0600070205080204" pitchFamily="34" charset="-128"/>
              </a:defRPr>
            </a:lvl4pPr>
            <a:lvl5pPr marL="2141068" indent="-236457">
              <a:defRPr>
                <a:solidFill>
                  <a:schemeClr val="tx1"/>
                </a:solidFill>
                <a:latin typeface="Arial" panose="020B0604020202020204" pitchFamily="34" charset="0"/>
                <a:ea typeface="MS PGothic" panose="020B0600070205080204" pitchFamily="34" charset="-128"/>
              </a:defRPr>
            </a:lvl5pPr>
            <a:lvl6pPr marL="2607504"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73939"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540375"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006810" indent="-23645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09972297-AFD2-49BF-92FB-B5A93F38240B}" type="slidenum">
              <a:rPr lang="en-US" altLang="en-US" smtClean="0">
                <a:solidFill>
                  <a:srgbClr val="000000"/>
                </a:solidFill>
              </a:rPr>
              <a:pPr/>
              <a:t>15</a:t>
            </a:fld>
            <a:endParaRPr lang="en-US" altLang="en-US" dirty="0" smtClean="0">
              <a:solidFill>
                <a:srgbClr val="000000"/>
              </a:solidFill>
            </a:endParaRPr>
          </a:p>
        </p:txBody>
      </p:sp>
    </p:spTree>
    <p:extLst>
      <p:ext uri="{BB962C8B-B14F-4D97-AF65-F5344CB8AC3E}">
        <p14:creationId xmlns:p14="http://schemas.microsoft.com/office/powerpoint/2010/main" val="19482833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2.bin"/></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2.bin"/></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2.bin"/></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2.bin"/></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2.bin"/></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2.bin"/></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2.bin"/></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2.bin"/></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2.bin"/></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2.bin"/></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2.bin"/></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4.xml"/><Relationship Id="rId1" Type="http://schemas.openxmlformats.org/officeDocument/2006/relationships/themeOverride" Target="../theme/themeOverride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4.xml"/><Relationship Id="rId1" Type="http://schemas.openxmlformats.org/officeDocument/2006/relationships/themeOverride" Target="../theme/themeOverride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5.xml"/><Relationship Id="rId1" Type="http://schemas.openxmlformats.org/officeDocument/2006/relationships/themeOverride" Target="../theme/themeOverride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5.xml"/><Relationship Id="rId1" Type="http://schemas.openxmlformats.org/officeDocument/2006/relationships/themeOverride" Target="../theme/themeOverride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6.xml"/><Relationship Id="rId1" Type="http://schemas.openxmlformats.org/officeDocument/2006/relationships/themeOverride" Target="../theme/themeOverride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6.xml"/><Relationship Id="rId1" Type="http://schemas.openxmlformats.org/officeDocument/2006/relationships/themeOverride" Target="../theme/themeOverride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7.xml"/><Relationship Id="rId1" Type="http://schemas.openxmlformats.org/officeDocument/2006/relationships/themeOverride" Target="../theme/themeOverride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7.xml"/><Relationship Id="rId1" Type="http://schemas.openxmlformats.org/officeDocument/2006/relationships/themeOverride" Target="../theme/themeOverride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8.xml"/><Relationship Id="rId4" Type="http://schemas.openxmlformats.org/officeDocument/2006/relationships/image" Target="../media/image14.png"/></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Master" Target="../slideMasters/slideMaster8.xml"/><Relationship Id="rId4" Type="http://schemas.openxmlformats.org/officeDocument/2006/relationships/image" Target="../media/image15.png"/></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Master" Target="../slideMasters/slideMaster8.xml"/><Relationship Id="rId4" Type="http://schemas.openxmlformats.org/officeDocument/2006/relationships/image" Target="../media/image14.png"/></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ctrTitle"/>
          </p:nvPr>
        </p:nvSpPr>
        <p:spPr>
          <a:xfrm>
            <a:off x="914400" y="228600"/>
            <a:ext cx="7010400" cy="3371850"/>
          </a:xfrm>
        </p:spPr>
        <p:txBody>
          <a:bodyPr/>
          <a:lstStyle>
            <a:lvl1pPr>
              <a:defRPr sz="4050"/>
            </a:lvl1pPr>
          </a:lstStyle>
          <a:p>
            <a:r>
              <a:rPr lang="en-US"/>
              <a:t>Click to edit Master title style</a:t>
            </a:r>
          </a:p>
        </p:txBody>
      </p:sp>
      <p:sp>
        <p:nvSpPr>
          <p:cNvPr id="69635" name="Rectangle 3"/>
          <p:cNvSpPr>
            <a:spLocks noGrp="1" noChangeArrowheads="1"/>
          </p:cNvSpPr>
          <p:nvPr>
            <p:ph type="subTitle" idx="1"/>
          </p:nvPr>
        </p:nvSpPr>
        <p:spPr>
          <a:xfrm>
            <a:off x="914400" y="3886200"/>
            <a:ext cx="70104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en-US">
                <a:solidFill>
                  <a:srgbClr val="000000"/>
                </a:solidFill>
              </a:rPr>
              <a:t>copyright cmassengale</a:t>
            </a:r>
          </a:p>
        </p:txBody>
      </p:sp>
      <p:sp>
        <p:nvSpPr>
          <p:cNvPr id="6" name="Rectangle 6"/>
          <p:cNvSpPr>
            <a:spLocks noGrp="1" noChangeArrowheads="1"/>
          </p:cNvSpPr>
          <p:nvPr>
            <p:ph type="sldNum" sz="quarter" idx="12"/>
          </p:nvPr>
        </p:nvSpPr>
        <p:spPr/>
        <p:txBody>
          <a:bodyPr/>
          <a:lstStyle>
            <a:lvl1pPr>
              <a:defRPr/>
            </a:lvl1pPr>
          </a:lstStyle>
          <a:p>
            <a:pPr>
              <a:defRPr/>
            </a:pPr>
            <a:fld id="{F0C29801-D1B2-4CCF-B2D2-918097A456E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41351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copyright cmassengale</a:t>
            </a:r>
          </a:p>
        </p:txBody>
      </p:sp>
      <p:sp>
        <p:nvSpPr>
          <p:cNvPr id="6" name="Rectangle 6"/>
          <p:cNvSpPr>
            <a:spLocks noGrp="1" noChangeArrowheads="1"/>
          </p:cNvSpPr>
          <p:nvPr>
            <p:ph type="sldNum" sz="quarter" idx="12"/>
          </p:nvPr>
        </p:nvSpPr>
        <p:spPr>
          <a:ln/>
        </p:spPr>
        <p:txBody>
          <a:bodyPr/>
          <a:lstStyle>
            <a:lvl1pPr>
              <a:defRPr/>
            </a:lvl1pPr>
          </a:lstStyle>
          <a:p>
            <a:pPr>
              <a:defRPr/>
            </a:pPr>
            <a:fld id="{9035EB6C-FD5C-4860-8538-ECA2563E0E3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2721802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6F406ACE-9F05-465E-ABF5-5B8241D444CA}" type="datetimeFigureOut">
              <a:rPr lang="en-US" smtClean="0"/>
              <a:pPr>
                <a:defRPr/>
              </a:pPr>
              <a:t>10/18/2017</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63FF3B1-320E-4D36-9129-764CC25A30F0}" type="slidenum">
              <a:rPr lang="en-US" smtClean="0"/>
              <a:pPr>
                <a:defRPr/>
              </a:pPr>
              <a:t>‹#›</a:t>
            </a:fld>
            <a:endParaRPr lang="en-US"/>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fld id="{9404BAA9-8090-4EEC-ADBE-AC978DC45E06}" type="datetimeFigureOut">
              <a:rPr lang="en-US" smtClean="0"/>
              <a:pPr>
                <a:defRPr/>
              </a:pPr>
              <a:t>10/18/2017</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AB5D422-98D1-421D-9583-4A1776B29857}" type="slidenum">
              <a:rPr lang="en-US" smtClean="0"/>
              <a:pPr>
                <a:defRPr/>
              </a:pPr>
              <a:t>‹#›</a:t>
            </a:fld>
            <a:endParaRPr lang="en-US"/>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fld id="{32FC9A42-0AF1-44CE-95D8-53FACBD1C21B}" type="datetimeFigureOut">
              <a:rPr lang="en-US" smtClean="0"/>
              <a:pPr>
                <a:defRPr/>
              </a:pPr>
              <a:t>10/18/2017</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DC6CD29A-9BE0-48C3-B7FE-3FC9EAD83B7B}" type="slidenum">
              <a:rPr lang="en-US" smtClean="0"/>
              <a:pPr>
                <a:defRPr/>
              </a:pPr>
              <a:t>‹#›</a:t>
            </a:fld>
            <a:endParaRPr lang="en-U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fld id="{A8913CCC-DF5C-45DE-B7A1-D8D999622ED7}" type="datetimeFigureOut">
              <a:rPr lang="en-US" smtClean="0"/>
              <a:pPr>
                <a:defRPr/>
              </a:pPr>
              <a:t>10/18/2017</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C820C28A-E645-44FD-8E0E-6019C9ED7BD7}" type="slidenum">
              <a:rPr lang="en-US" smtClean="0"/>
              <a:pPr>
                <a:defRPr/>
              </a:pPr>
              <a:t>‹#›</a:t>
            </a:fld>
            <a:endParaRPr lang="en-US"/>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pPr>
              <a:defRPr/>
            </a:pPr>
            <a:fld id="{01C16892-87E9-4553-9787-25BEAF4A7596}" type="datetimeFigureOut">
              <a:rPr lang="en-US" smtClean="0"/>
              <a:pPr>
                <a:defRPr/>
              </a:pPr>
              <a:t>10/18/2017</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77E61773-0479-4677-A3BC-25D6BC35C403}" type="slidenum">
              <a:rPr lang="en-US" smtClean="0"/>
              <a:pPr>
                <a:defRPr/>
              </a:pPr>
              <a:t>‹#›</a:t>
            </a:fld>
            <a:endParaRPr lang="en-US"/>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80106EF8-B980-44A5-833D-93C1A276B399}" type="datetimeFigureOut">
              <a:rPr lang="en-US" smtClean="0"/>
              <a:pPr>
                <a:defRPr/>
              </a:pPr>
              <a:t>10/18/2017</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C2230DC-2D8D-4343-8B0D-DF87FE14C53E}" type="slidenum">
              <a:rPr lang="en-US" smtClean="0"/>
              <a:pPr>
                <a:defRPr/>
              </a:pPr>
              <a:t>‹#›</a:t>
            </a:fld>
            <a:endParaRPr lang="en-US"/>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1E8D4834-6B4A-414E-AFC6-07784791FAB2}" type="datetimeFigureOut">
              <a:rPr lang="en-US" smtClean="0"/>
              <a:pPr>
                <a:defRPr/>
              </a:pPr>
              <a:t>10/18/2017</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77021D95-863F-4906-88B0-DF3BCFD79604}" type="slidenum">
              <a:rPr lang="en-US" smtClean="0"/>
              <a:pPr>
                <a:defRPr/>
              </a:pPr>
              <a:t>‹#›</a:t>
            </a:fld>
            <a:endParaRPr lang="en-US"/>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C312C026-9E37-4792-B626-0FCD524FD0BB}" type="datetimeFigureOut">
              <a:rPr lang="en-US" smtClean="0"/>
              <a:pPr>
                <a:defRPr/>
              </a:pPr>
              <a:t>10/18/2017</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D0848E3-5CAA-4A05-9586-4E82B575546B}" type="slidenum">
              <a:rPr lang="en-US" smtClean="0"/>
              <a:pPr>
                <a:defRPr/>
              </a:pPr>
              <a:t>‹#›</a:t>
            </a:fld>
            <a:endParaRPr lang="en-US"/>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8967CEEC-6EBC-4042-9781-543CDA240FC3}" type="datetimeFigureOut">
              <a:rPr lang="en-US" smtClean="0"/>
              <a:pPr>
                <a:defRPr/>
              </a:pPr>
              <a:t>10/18/2017</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A425E0C-D816-4926-9351-24F6A7B6C984}" type="slidenum">
              <a:rPr lang="en-US" smtClean="0"/>
              <a:pPr>
                <a:defRPr/>
              </a:pPr>
              <a:t>‹#›</a:t>
            </a:fld>
            <a:endParaRPr lang="en-US"/>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6445D5DB-27F7-4DF9-8EBF-322B7D784565}" type="datetimeFigureOut">
              <a:rPr lang="en-US" smtClean="0"/>
              <a:pPr>
                <a:defRPr/>
              </a:pPr>
              <a:t>10/18/2017</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92AF619-BD02-472B-BDC4-504FD0F2A701}"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copyright cmassengale</a:t>
            </a:r>
          </a:p>
        </p:txBody>
      </p:sp>
      <p:sp>
        <p:nvSpPr>
          <p:cNvPr id="6" name="Rectangle 6"/>
          <p:cNvSpPr>
            <a:spLocks noGrp="1" noChangeArrowheads="1"/>
          </p:cNvSpPr>
          <p:nvPr>
            <p:ph type="sldNum" sz="quarter" idx="12"/>
          </p:nvPr>
        </p:nvSpPr>
        <p:spPr>
          <a:ln/>
        </p:spPr>
        <p:txBody>
          <a:bodyPr/>
          <a:lstStyle>
            <a:lvl1pPr>
              <a:defRPr/>
            </a:lvl1pPr>
          </a:lstStyle>
          <a:p>
            <a:pPr>
              <a:defRPr/>
            </a:pPr>
            <a:fld id="{C094F5E7-122A-4300-B6CA-4DCA7ABFD1B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9787570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46484EF8-2F07-4198-8829-22C851348F83}" type="datetimeFigureOut">
              <a:rPr lang="en-US" smtClean="0"/>
              <a:pPr>
                <a:defRPr/>
              </a:pPr>
              <a:t>10/18/2017</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88FFD97-CCDF-4D26-8164-1125E8705076}" type="slidenum">
              <a:rPr lang="en-US" smtClean="0"/>
              <a:pPr>
                <a:defRPr/>
              </a:pPr>
              <a:t>‹#›</a:t>
            </a:fld>
            <a:endParaRPr lang="en-US"/>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FFC991A2-E2C8-4238-B1F9-ED275B112B40}" type="datetimeFigureOut">
              <a:rPr lang="en-US" smtClean="0"/>
              <a:pPr>
                <a:defRPr/>
              </a:pPr>
              <a:t>10/18/2017</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4C1DEBF-6CBC-4885-990E-64E95CDC13C5}" type="slidenum">
              <a:rPr lang="en-US" smtClean="0"/>
              <a:pPr>
                <a:defRPr/>
              </a:pPr>
              <a:t>‹#›</a:t>
            </a:fld>
            <a:endParaRPr lang="en-US"/>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48F03CF0-B7AB-415F-ADD6-A9A954E6CA1E}" type="datetimeFigureOut">
              <a:rPr lang="en-US" smtClean="0"/>
              <a:pPr>
                <a:defRPr/>
              </a:pPr>
              <a:t>10/18/2017</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A827AA7-3B54-4E1C-9822-233046E6493C}" type="slidenum">
              <a:rPr lang="en-US" smtClean="0"/>
              <a:pPr>
                <a:defRPr/>
              </a:pPr>
              <a:t>‹#›</a:t>
            </a:fld>
            <a:endParaRPr lang="en-US"/>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8" name="Title 1"/>
          <p:cNvSpPr>
            <a:spLocks noGrp="1"/>
          </p:cNvSpPr>
          <p:nvPr>
            <p:ph type="title"/>
          </p:nvPr>
        </p:nvSpPr>
        <p:spPr>
          <a:xfrm>
            <a:off x="685801" y="609600"/>
            <a:ext cx="10131425" cy="1456267"/>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E3F776DD-0B8A-4B35-A133-E24234FA2720}" type="datetimeFigureOut">
              <a:rPr lang="en-US" smtClean="0"/>
              <a:pPr>
                <a:defRPr/>
              </a:pPr>
              <a:t>10/18/2017</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0D3D6B2-7B22-4E95-B4DE-BC6FF674E1FC}" type="slidenum">
              <a:rPr lang="en-US" smtClean="0"/>
              <a:pPr>
                <a:defRPr/>
              </a:pPr>
              <a:t>‹#›</a:t>
            </a:fld>
            <a:endParaRPr lang="en-US"/>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25966EC8-029C-4732-B46A-BF4EED365901}" type="datetimeFigureOut">
              <a:rPr lang="en-US" smtClean="0"/>
              <a:pPr>
                <a:defRPr/>
              </a:pPr>
              <a:t>10/18/2017</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8CABABD-96FF-4459-A27C-D4413AE80F96}" type="slidenum">
              <a:rPr lang="en-US" smtClean="0"/>
              <a:pPr>
                <a:defRPr/>
              </a:pPr>
              <a:t>‹#›</a:t>
            </a:fld>
            <a:endParaRPr lang="en-US"/>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ctrTitle"/>
          </p:nvPr>
        </p:nvSpPr>
        <p:spPr>
          <a:xfrm>
            <a:off x="914400" y="228600"/>
            <a:ext cx="7010400" cy="3371850"/>
          </a:xfrm>
        </p:spPr>
        <p:txBody>
          <a:bodyPr/>
          <a:lstStyle>
            <a:lvl1pPr>
              <a:defRPr sz="4050"/>
            </a:lvl1pPr>
          </a:lstStyle>
          <a:p>
            <a:r>
              <a:rPr lang="en-US"/>
              <a:t>Click to edit Master title style</a:t>
            </a:r>
          </a:p>
        </p:txBody>
      </p:sp>
      <p:sp>
        <p:nvSpPr>
          <p:cNvPr id="69635" name="Rectangle 3"/>
          <p:cNvSpPr>
            <a:spLocks noGrp="1" noChangeArrowheads="1"/>
          </p:cNvSpPr>
          <p:nvPr>
            <p:ph type="subTitle" idx="1"/>
          </p:nvPr>
        </p:nvSpPr>
        <p:spPr>
          <a:xfrm>
            <a:off x="914400" y="3886200"/>
            <a:ext cx="70104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en-US">
                <a:solidFill>
                  <a:srgbClr val="000000"/>
                </a:solidFill>
              </a:rPr>
              <a:t>copyright cmassengale</a:t>
            </a:r>
          </a:p>
        </p:txBody>
      </p:sp>
      <p:sp>
        <p:nvSpPr>
          <p:cNvPr id="6" name="Rectangle 6"/>
          <p:cNvSpPr>
            <a:spLocks noGrp="1" noChangeArrowheads="1"/>
          </p:cNvSpPr>
          <p:nvPr>
            <p:ph type="sldNum" sz="quarter" idx="12"/>
          </p:nvPr>
        </p:nvSpPr>
        <p:spPr/>
        <p:txBody>
          <a:bodyPr/>
          <a:lstStyle>
            <a:lvl1pPr>
              <a:defRPr/>
            </a:lvl1pPr>
          </a:lstStyle>
          <a:p>
            <a:pPr>
              <a:defRPr/>
            </a:pPr>
            <a:fld id="{F0C29801-D1B2-4CCF-B2D2-918097A456E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0416715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copyright cmassengale</a:t>
            </a:r>
          </a:p>
        </p:txBody>
      </p:sp>
      <p:sp>
        <p:nvSpPr>
          <p:cNvPr id="6" name="Rectangle 6"/>
          <p:cNvSpPr>
            <a:spLocks noGrp="1" noChangeArrowheads="1"/>
          </p:cNvSpPr>
          <p:nvPr>
            <p:ph type="sldNum" sz="quarter" idx="12"/>
          </p:nvPr>
        </p:nvSpPr>
        <p:spPr>
          <a:ln/>
        </p:spPr>
        <p:txBody>
          <a:bodyPr/>
          <a:lstStyle>
            <a:lvl1pPr>
              <a:defRPr/>
            </a:lvl1pPr>
          </a:lstStyle>
          <a:p>
            <a:pPr>
              <a:defRPr/>
            </a:pPr>
            <a:fld id="{EB49AA01-EF3A-4F45-BAD1-AD43A484578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0473196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copyright cmassengale</a:t>
            </a:r>
          </a:p>
        </p:txBody>
      </p:sp>
      <p:sp>
        <p:nvSpPr>
          <p:cNvPr id="6" name="Rectangle 6"/>
          <p:cNvSpPr>
            <a:spLocks noGrp="1" noChangeArrowheads="1"/>
          </p:cNvSpPr>
          <p:nvPr>
            <p:ph type="sldNum" sz="quarter" idx="12"/>
          </p:nvPr>
        </p:nvSpPr>
        <p:spPr>
          <a:ln/>
        </p:spPr>
        <p:txBody>
          <a:bodyPr/>
          <a:lstStyle>
            <a:lvl1pPr>
              <a:defRPr/>
            </a:lvl1pPr>
          </a:lstStyle>
          <a:p>
            <a:pPr>
              <a:defRPr/>
            </a:pPr>
            <a:fld id="{0849EDC0-6DE1-4436-AB2B-C39E620AA6E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9332528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5"/>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5"/>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copyright cmassengale</a:t>
            </a:r>
          </a:p>
        </p:txBody>
      </p:sp>
      <p:sp>
        <p:nvSpPr>
          <p:cNvPr id="7" name="Rectangle 6"/>
          <p:cNvSpPr>
            <a:spLocks noGrp="1" noChangeArrowheads="1"/>
          </p:cNvSpPr>
          <p:nvPr>
            <p:ph type="sldNum" sz="quarter" idx="12"/>
          </p:nvPr>
        </p:nvSpPr>
        <p:spPr>
          <a:ln/>
        </p:spPr>
        <p:txBody>
          <a:bodyPr/>
          <a:lstStyle>
            <a:lvl1pPr>
              <a:defRPr/>
            </a:lvl1pPr>
          </a:lstStyle>
          <a:p>
            <a:pPr>
              <a:defRPr/>
            </a:pPr>
            <a:fld id="{511EF9A7-8776-4D0F-80F5-C438EF171CA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3438492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copyright cmassengale</a:t>
            </a:r>
          </a:p>
        </p:txBody>
      </p:sp>
      <p:sp>
        <p:nvSpPr>
          <p:cNvPr id="9" name="Rectangle 6"/>
          <p:cNvSpPr>
            <a:spLocks noGrp="1" noChangeArrowheads="1"/>
          </p:cNvSpPr>
          <p:nvPr>
            <p:ph type="sldNum" sz="quarter" idx="12"/>
          </p:nvPr>
        </p:nvSpPr>
        <p:spPr>
          <a:ln/>
        </p:spPr>
        <p:txBody>
          <a:bodyPr/>
          <a:lstStyle>
            <a:lvl1pPr>
              <a:defRPr/>
            </a:lvl1pPr>
          </a:lstStyle>
          <a:p>
            <a:pPr>
              <a:defRPr/>
            </a:pPr>
            <a:fld id="{F64E6BFD-FE0F-4418-942C-DE47C1EAD5D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7765128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5"/>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5"/>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copyright cmassengale</a:t>
            </a:r>
          </a:p>
        </p:txBody>
      </p:sp>
      <p:sp>
        <p:nvSpPr>
          <p:cNvPr id="7" name="Rectangle 6"/>
          <p:cNvSpPr>
            <a:spLocks noGrp="1" noChangeArrowheads="1"/>
          </p:cNvSpPr>
          <p:nvPr>
            <p:ph type="sldNum" sz="quarter" idx="12"/>
          </p:nvPr>
        </p:nvSpPr>
        <p:spPr>
          <a:ln/>
        </p:spPr>
        <p:txBody>
          <a:bodyPr/>
          <a:lstStyle>
            <a:lvl1pPr>
              <a:defRPr/>
            </a:lvl1pPr>
          </a:lstStyle>
          <a:p>
            <a:pPr>
              <a:defRPr/>
            </a:pPr>
            <a:fld id="{CD1F5E4E-596E-40B9-8BC5-D399A4C8B19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8052856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copyright cmassengale</a:t>
            </a:r>
          </a:p>
        </p:txBody>
      </p:sp>
      <p:sp>
        <p:nvSpPr>
          <p:cNvPr id="5" name="Rectangle 6"/>
          <p:cNvSpPr>
            <a:spLocks noGrp="1" noChangeArrowheads="1"/>
          </p:cNvSpPr>
          <p:nvPr>
            <p:ph type="sldNum" sz="quarter" idx="12"/>
          </p:nvPr>
        </p:nvSpPr>
        <p:spPr>
          <a:ln/>
        </p:spPr>
        <p:txBody>
          <a:bodyPr/>
          <a:lstStyle>
            <a:lvl1pPr>
              <a:defRPr/>
            </a:lvl1pPr>
          </a:lstStyle>
          <a:p>
            <a:pPr>
              <a:defRPr/>
            </a:pPr>
            <a:fld id="{0F1F81C4-D966-4B5F-8218-A1C9C838554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18967930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copyright cmassengale</a:t>
            </a:r>
          </a:p>
        </p:txBody>
      </p:sp>
      <p:sp>
        <p:nvSpPr>
          <p:cNvPr id="4" name="Rectangle 6"/>
          <p:cNvSpPr>
            <a:spLocks noGrp="1" noChangeArrowheads="1"/>
          </p:cNvSpPr>
          <p:nvPr>
            <p:ph type="sldNum" sz="quarter" idx="12"/>
          </p:nvPr>
        </p:nvSpPr>
        <p:spPr>
          <a:ln/>
        </p:spPr>
        <p:txBody>
          <a:bodyPr/>
          <a:lstStyle>
            <a:lvl1pPr>
              <a:defRPr/>
            </a:lvl1pPr>
          </a:lstStyle>
          <a:p>
            <a:pPr>
              <a:defRPr/>
            </a:pPr>
            <a:fld id="{3CE7C6B8-A6CF-41BF-9613-1E4356955FD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3773197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4766733" y="273055"/>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copyright cmassengale</a:t>
            </a:r>
          </a:p>
        </p:txBody>
      </p:sp>
      <p:sp>
        <p:nvSpPr>
          <p:cNvPr id="7" name="Rectangle 6"/>
          <p:cNvSpPr>
            <a:spLocks noGrp="1" noChangeArrowheads="1"/>
          </p:cNvSpPr>
          <p:nvPr>
            <p:ph type="sldNum" sz="quarter" idx="12"/>
          </p:nvPr>
        </p:nvSpPr>
        <p:spPr>
          <a:ln/>
        </p:spPr>
        <p:txBody>
          <a:bodyPr/>
          <a:lstStyle>
            <a:lvl1pPr>
              <a:defRPr/>
            </a:lvl1pPr>
          </a:lstStyle>
          <a:p>
            <a:pPr>
              <a:defRPr/>
            </a:pPr>
            <a:fld id="{19C0CD07-4721-44D6-82A7-8A99A538B64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4475966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copyright cmassengale</a:t>
            </a:r>
          </a:p>
        </p:txBody>
      </p:sp>
      <p:sp>
        <p:nvSpPr>
          <p:cNvPr id="7" name="Rectangle 6"/>
          <p:cNvSpPr>
            <a:spLocks noGrp="1" noChangeArrowheads="1"/>
          </p:cNvSpPr>
          <p:nvPr>
            <p:ph type="sldNum" sz="quarter" idx="12"/>
          </p:nvPr>
        </p:nvSpPr>
        <p:spPr>
          <a:ln/>
        </p:spPr>
        <p:txBody>
          <a:bodyPr/>
          <a:lstStyle>
            <a:lvl1pPr>
              <a:defRPr/>
            </a:lvl1pPr>
          </a:lstStyle>
          <a:p>
            <a:pPr>
              <a:defRPr/>
            </a:pPr>
            <a:fld id="{0351CE7D-D835-407D-8A8F-AFABB0D3B7C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8051046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copyright cmassengale</a:t>
            </a:r>
          </a:p>
        </p:txBody>
      </p:sp>
      <p:sp>
        <p:nvSpPr>
          <p:cNvPr id="6" name="Rectangle 6"/>
          <p:cNvSpPr>
            <a:spLocks noGrp="1" noChangeArrowheads="1"/>
          </p:cNvSpPr>
          <p:nvPr>
            <p:ph type="sldNum" sz="quarter" idx="12"/>
          </p:nvPr>
        </p:nvSpPr>
        <p:spPr>
          <a:ln/>
        </p:spPr>
        <p:txBody>
          <a:bodyPr/>
          <a:lstStyle>
            <a:lvl1pPr>
              <a:defRPr/>
            </a:lvl1pPr>
          </a:lstStyle>
          <a:p>
            <a:pPr>
              <a:defRPr/>
            </a:pPr>
            <a:fld id="{9035EB6C-FD5C-4860-8538-ECA2563E0E3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5825453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copyright cmassengale</a:t>
            </a:r>
          </a:p>
        </p:txBody>
      </p:sp>
      <p:sp>
        <p:nvSpPr>
          <p:cNvPr id="6" name="Rectangle 6"/>
          <p:cNvSpPr>
            <a:spLocks noGrp="1" noChangeArrowheads="1"/>
          </p:cNvSpPr>
          <p:nvPr>
            <p:ph type="sldNum" sz="quarter" idx="12"/>
          </p:nvPr>
        </p:nvSpPr>
        <p:spPr>
          <a:ln/>
        </p:spPr>
        <p:txBody>
          <a:bodyPr/>
          <a:lstStyle>
            <a:lvl1pPr>
              <a:defRPr/>
            </a:lvl1pPr>
          </a:lstStyle>
          <a:p>
            <a:pPr>
              <a:defRPr/>
            </a:pPr>
            <a:fld id="{C094F5E7-122A-4300-B6CA-4DCA7ABFD1B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3531895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5"/>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5"/>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copyright cmassengale</a:t>
            </a:r>
          </a:p>
        </p:txBody>
      </p:sp>
      <p:sp>
        <p:nvSpPr>
          <p:cNvPr id="7" name="Rectangle 6"/>
          <p:cNvSpPr>
            <a:spLocks noGrp="1" noChangeArrowheads="1"/>
          </p:cNvSpPr>
          <p:nvPr>
            <p:ph type="sldNum" sz="quarter" idx="12"/>
          </p:nvPr>
        </p:nvSpPr>
        <p:spPr>
          <a:ln/>
        </p:spPr>
        <p:txBody>
          <a:bodyPr/>
          <a:lstStyle>
            <a:lvl1pPr>
              <a:defRPr/>
            </a:lvl1pPr>
          </a:lstStyle>
          <a:p>
            <a:pPr>
              <a:defRPr/>
            </a:pPr>
            <a:fld id="{CD1F5E4E-596E-40B9-8BC5-D399A4C8B19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6393119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5"/>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593"/>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copyright cmassengale</a:t>
            </a:r>
          </a:p>
        </p:txBody>
      </p:sp>
      <p:sp>
        <p:nvSpPr>
          <p:cNvPr id="8" name="Rectangle 6"/>
          <p:cNvSpPr>
            <a:spLocks noGrp="1" noChangeArrowheads="1"/>
          </p:cNvSpPr>
          <p:nvPr>
            <p:ph type="sldNum" sz="quarter" idx="12"/>
          </p:nvPr>
        </p:nvSpPr>
        <p:spPr>
          <a:ln/>
        </p:spPr>
        <p:txBody>
          <a:bodyPr/>
          <a:lstStyle>
            <a:lvl1pPr>
              <a:defRPr/>
            </a:lvl1pPr>
          </a:lstStyle>
          <a:p>
            <a:pPr>
              <a:defRPr/>
            </a:pPr>
            <a:fld id="{B8A6DB6F-5A66-4175-9AA5-87D5556062D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5904481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0A7D2AE-0EEF-4DFB-83F9-A1605FBAE51B}" type="slidenum">
              <a:rPr lang="en-US" altLang="en-US"/>
              <a:pPr>
                <a:defRPr/>
              </a:pPr>
              <a:t>‹#›</a:t>
            </a:fld>
            <a:endParaRPr lang="en-US" altLang="en-US"/>
          </a:p>
        </p:txBody>
      </p:sp>
    </p:spTree>
    <p:extLst>
      <p:ext uri="{BB962C8B-B14F-4D97-AF65-F5344CB8AC3E}">
        <p14:creationId xmlns:p14="http://schemas.microsoft.com/office/powerpoint/2010/main" val="3327526131"/>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ED8125A-EA11-47E8-9D55-26933DF492E2}" type="slidenum">
              <a:rPr lang="en-US" altLang="en-US"/>
              <a:pPr>
                <a:defRPr/>
              </a:pPr>
              <a:t>‹#›</a:t>
            </a:fld>
            <a:endParaRPr lang="en-US" altLang="en-US"/>
          </a:p>
        </p:txBody>
      </p:sp>
    </p:spTree>
    <p:extLst>
      <p:ext uri="{BB962C8B-B14F-4D97-AF65-F5344CB8AC3E}">
        <p14:creationId xmlns:p14="http://schemas.microsoft.com/office/powerpoint/2010/main" val="1993602829"/>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5"/>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593"/>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copyright cmassengale</a:t>
            </a:r>
          </a:p>
        </p:txBody>
      </p:sp>
      <p:sp>
        <p:nvSpPr>
          <p:cNvPr id="8" name="Rectangle 6"/>
          <p:cNvSpPr>
            <a:spLocks noGrp="1" noChangeArrowheads="1"/>
          </p:cNvSpPr>
          <p:nvPr>
            <p:ph type="sldNum" sz="quarter" idx="12"/>
          </p:nvPr>
        </p:nvSpPr>
        <p:spPr>
          <a:ln/>
        </p:spPr>
        <p:txBody>
          <a:bodyPr/>
          <a:lstStyle>
            <a:lvl1pPr>
              <a:defRPr/>
            </a:lvl1pPr>
          </a:lstStyle>
          <a:p>
            <a:pPr>
              <a:defRPr/>
            </a:pPr>
            <a:fld id="{B8A6DB6F-5A66-4175-9AA5-87D5556062D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5685630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A3F92B4-CA4E-4431-960A-CAFD19FDB3DC}" type="slidenum">
              <a:rPr lang="en-US" altLang="en-US"/>
              <a:pPr>
                <a:defRPr/>
              </a:pPr>
              <a:t>‹#›</a:t>
            </a:fld>
            <a:endParaRPr lang="en-US" altLang="en-US"/>
          </a:p>
        </p:txBody>
      </p:sp>
    </p:spTree>
    <p:extLst>
      <p:ext uri="{BB962C8B-B14F-4D97-AF65-F5344CB8AC3E}">
        <p14:creationId xmlns:p14="http://schemas.microsoft.com/office/powerpoint/2010/main" val="1135691755"/>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a:lvl1pPr>
          </a:lstStyle>
          <a:p>
            <a:pPr>
              <a:defRPr/>
            </a:pPr>
            <a:fld id="{145042CE-2945-4DFA-A924-E6767119394A}" type="slidenum">
              <a:rPr lang="en-US" altLang="en-US"/>
              <a:pPr>
                <a:defRPr/>
              </a:pPr>
              <a:t>‹#›</a:t>
            </a:fld>
            <a:endParaRPr lang="en-US" altLang="en-US"/>
          </a:p>
        </p:txBody>
      </p:sp>
    </p:spTree>
    <p:extLst>
      <p:ext uri="{BB962C8B-B14F-4D97-AF65-F5344CB8AC3E}">
        <p14:creationId xmlns:p14="http://schemas.microsoft.com/office/powerpoint/2010/main" val="439742225"/>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1FC89459-E6C0-43D2-911F-7882637C5746}" type="slidenum">
              <a:rPr lang="en-US" altLang="en-US"/>
              <a:pPr>
                <a:defRPr/>
              </a:pPr>
              <a:t>‹#›</a:t>
            </a:fld>
            <a:endParaRPr lang="en-US" altLang="en-US"/>
          </a:p>
        </p:txBody>
      </p:sp>
    </p:spTree>
    <p:extLst>
      <p:ext uri="{BB962C8B-B14F-4D97-AF65-F5344CB8AC3E}">
        <p14:creationId xmlns:p14="http://schemas.microsoft.com/office/powerpoint/2010/main" val="353626187"/>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768E7173-B3D1-44CA-9FE0-B138EBB97EBD}" type="slidenum">
              <a:rPr lang="en-US" altLang="en-US"/>
              <a:pPr>
                <a:defRPr/>
              </a:pPr>
              <a:t>‹#›</a:t>
            </a:fld>
            <a:endParaRPr lang="en-US" altLang="en-US"/>
          </a:p>
        </p:txBody>
      </p:sp>
    </p:spTree>
    <p:extLst>
      <p:ext uri="{BB962C8B-B14F-4D97-AF65-F5344CB8AC3E}">
        <p14:creationId xmlns:p14="http://schemas.microsoft.com/office/powerpoint/2010/main" val="2794642741"/>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763019D-C4ED-460C-8435-E7768C87700D}" type="slidenum">
              <a:rPr lang="en-US" altLang="en-US"/>
              <a:pPr>
                <a:defRPr/>
              </a:pPr>
              <a:t>‹#›</a:t>
            </a:fld>
            <a:endParaRPr lang="en-US" altLang="en-US"/>
          </a:p>
        </p:txBody>
      </p:sp>
    </p:spTree>
    <p:extLst>
      <p:ext uri="{BB962C8B-B14F-4D97-AF65-F5344CB8AC3E}">
        <p14:creationId xmlns:p14="http://schemas.microsoft.com/office/powerpoint/2010/main" val="2878892307"/>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a:lvl1pPr>
          </a:lstStyle>
          <a:p>
            <a:pPr>
              <a:defRPr/>
            </a:pPr>
            <a:fld id="{452814AF-37CB-4823-9FE8-E74BB71AD386}" type="slidenum">
              <a:rPr lang="en-US" altLang="en-US"/>
              <a:pPr>
                <a:defRPr/>
              </a:pPr>
              <a:t>‹#›</a:t>
            </a:fld>
            <a:endParaRPr lang="en-US" altLang="en-US"/>
          </a:p>
        </p:txBody>
      </p:sp>
    </p:spTree>
    <p:extLst>
      <p:ext uri="{BB962C8B-B14F-4D97-AF65-F5344CB8AC3E}">
        <p14:creationId xmlns:p14="http://schemas.microsoft.com/office/powerpoint/2010/main" val="994589943"/>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a:lvl1pPr>
          </a:lstStyle>
          <a:p>
            <a:pPr>
              <a:defRPr/>
            </a:pPr>
            <a:fld id="{7DC2C9DC-68A1-4495-9045-4761F4F980D6}" type="slidenum">
              <a:rPr lang="en-US" altLang="en-US"/>
              <a:pPr>
                <a:defRPr/>
              </a:pPr>
              <a:t>‹#›</a:t>
            </a:fld>
            <a:endParaRPr lang="en-US" altLang="en-US"/>
          </a:p>
        </p:txBody>
      </p:sp>
    </p:spTree>
    <p:extLst>
      <p:ext uri="{BB962C8B-B14F-4D97-AF65-F5344CB8AC3E}">
        <p14:creationId xmlns:p14="http://schemas.microsoft.com/office/powerpoint/2010/main" val="2953996189"/>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0B4A271-0504-4778-8A79-55F5790354CF}" type="slidenum">
              <a:rPr lang="en-US" altLang="en-US"/>
              <a:pPr>
                <a:defRPr/>
              </a:pPr>
              <a:t>‹#›</a:t>
            </a:fld>
            <a:endParaRPr lang="en-US" altLang="en-US"/>
          </a:p>
        </p:txBody>
      </p:sp>
    </p:spTree>
    <p:extLst>
      <p:ext uri="{BB962C8B-B14F-4D97-AF65-F5344CB8AC3E}">
        <p14:creationId xmlns:p14="http://schemas.microsoft.com/office/powerpoint/2010/main" val="80218627"/>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01D66F6-5814-4ADF-B85D-965DDDF67C6F}" type="slidenum">
              <a:rPr lang="en-US" altLang="en-US"/>
              <a:pPr>
                <a:defRPr/>
              </a:pPr>
              <a:t>‹#›</a:t>
            </a:fld>
            <a:endParaRPr lang="en-US" altLang="en-US"/>
          </a:p>
        </p:txBody>
      </p:sp>
    </p:spTree>
    <p:extLst>
      <p:ext uri="{BB962C8B-B14F-4D97-AF65-F5344CB8AC3E}">
        <p14:creationId xmlns:p14="http://schemas.microsoft.com/office/powerpoint/2010/main" val="2014335993"/>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a:lvl1pPr>
          </a:lstStyle>
          <a:p>
            <a:pPr>
              <a:defRPr/>
            </a:pPr>
            <a:fld id="{45B4FAD4-8D22-4B7A-91C0-DE6B998E0B71}" type="slidenum">
              <a:rPr lang="en-US" altLang="en-US"/>
              <a:pPr>
                <a:defRPr/>
              </a:pPr>
              <a:t>‹#›</a:t>
            </a:fld>
            <a:endParaRPr lang="en-US" altLang="en-US"/>
          </a:p>
        </p:txBody>
      </p:sp>
    </p:spTree>
    <p:extLst>
      <p:ext uri="{BB962C8B-B14F-4D97-AF65-F5344CB8AC3E}">
        <p14:creationId xmlns:p14="http://schemas.microsoft.com/office/powerpoint/2010/main" val="1064661033"/>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ctrTitle"/>
          </p:nvPr>
        </p:nvSpPr>
        <p:spPr>
          <a:xfrm>
            <a:off x="0" y="152400"/>
            <a:ext cx="12192000" cy="552450"/>
          </a:xfrm>
        </p:spPr>
        <p:txBody>
          <a:bodyPr/>
          <a:lstStyle>
            <a:lvl1pPr algn="ctr">
              <a:defRPr sz="3600">
                <a:solidFill>
                  <a:schemeClr val="bg1"/>
                </a:solidFill>
              </a:defRPr>
            </a:lvl1pPr>
          </a:lstStyle>
          <a:p>
            <a:r>
              <a:rPr lang="en-US"/>
              <a:t>Click to edit Master title style</a:t>
            </a:r>
          </a:p>
        </p:txBody>
      </p:sp>
      <p:sp>
        <p:nvSpPr>
          <p:cNvPr id="64515" name="Rectangle 3"/>
          <p:cNvSpPr>
            <a:spLocks noGrp="1" noChangeArrowheads="1"/>
          </p:cNvSpPr>
          <p:nvPr>
            <p:ph type="subTitle" idx="1"/>
          </p:nvPr>
        </p:nvSpPr>
        <p:spPr>
          <a:xfrm>
            <a:off x="0" y="762000"/>
            <a:ext cx="12192000" cy="381000"/>
          </a:xfrm>
        </p:spPr>
        <p:txBody>
          <a:bodyPr/>
          <a:lstStyle>
            <a:lvl1pPr marL="0" indent="0" algn="ctr">
              <a:defRPr/>
            </a:lvl1pPr>
          </a:lstStyle>
          <a:p>
            <a:r>
              <a:rPr lang="en-US"/>
              <a:t>Click to edit Master subtitle style</a:t>
            </a:r>
          </a:p>
        </p:txBody>
      </p:sp>
      <p:sp>
        <p:nvSpPr>
          <p:cNvPr id="4" name="Rectangle 4"/>
          <p:cNvSpPr>
            <a:spLocks noGrp="1" noChangeArrowheads="1"/>
          </p:cNvSpPr>
          <p:nvPr>
            <p:ph type="dt" sz="half" idx="10"/>
          </p:nvPr>
        </p:nvSpPr>
        <p:spPr>
          <a:xfrm>
            <a:off x="0" y="6689728"/>
            <a:ext cx="2844800" cy="168275"/>
          </a:xfrm>
        </p:spPr>
        <p:txBody>
          <a:bodyPr/>
          <a:lstStyle>
            <a:lvl1pPr>
              <a:defRPr b="0">
                <a:latin typeface="Arial Black"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0">
                <a:latin typeface="Arial Black" pitchFamily="34" charset="0"/>
              </a:defRPr>
            </a:lvl1pPr>
          </a:lstStyle>
          <a:p>
            <a:pPr>
              <a:defRPr/>
            </a:pPr>
            <a:r>
              <a:rPr lang="en-US"/>
              <a:t>copyright cmassengale</a:t>
            </a:r>
          </a:p>
        </p:txBody>
      </p:sp>
      <p:sp>
        <p:nvSpPr>
          <p:cNvPr id="6" name="Rectangle 6"/>
          <p:cNvSpPr>
            <a:spLocks noGrp="1" noChangeArrowheads="1"/>
          </p:cNvSpPr>
          <p:nvPr>
            <p:ph type="sldNum" sz="quarter" idx="12"/>
          </p:nvPr>
        </p:nvSpPr>
        <p:spPr>
          <a:xfrm>
            <a:off x="9347200" y="6689728"/>
            <a:ext cx="2844800" cy="168275"/>
          </a:xfrm>
        </p:spPr>
        <p:txBody>
          <a:bodyPr/>
          <a:lstStyle>
            <a:lvl1pPr>
              <a:defRPr b="0">
                <a:latin typeface="Arial Black" panose="020B0A04020102020204" pitchFamily="34" charset="0"/>
              </a:defRPr>
            </a:lvl1pPr>
          </a:lstStyle>
          <a:p>
            <a:pPr>
              <a:defRPr/>
            </a:pPr>
            <a:fld id="{EE4462C3-D8CF-4760-8D0F-BF26154C20A3}" type="slidenum">
              <a:rPr lang="en-US" altLang="en-US"/>
              <a:pPr>
                <a:defRPr/>
              </a:pPr>
              <a:t>‹#›</a:t>
            </a:fld>
            <a:endParaRPr lang="en-US" altLang="en-US"/>
          </a:p>
        </p:txBody>
      </p:sp>
    </p:spTree>
    <p:extLst>
      <p:ext uri="{BB962C8B-B14F-4D97-AF65-F5344CB8AC3E}">
        <p14:creationId xmlns:p14="http://schemas.microsoft.com/office/powerpoint/2010/main" val="164475332"/>
      </p:ext>
    </p:extLst>
  </p:cSld>
  <p:clrMapOvr>
    <a:masterClrMapping/>
  </p:clrMapOvr>
  <p:transition spd="slow" advTm="20000">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copyright cmassengale</a:t>
            </a:r>
          </a:p>
        </p:txBody>
      </p:sp>
      <p:sp>
        <p:nvSpPr>
          <p:cNvPr id="6" name="Rectangle 6"/>
          <p:cNvSpPr>
            <a:spLocks noGrp="1" noChangeArrowheads="1"/>
          </p:cNvSpPr>
          <p:nvPr>
            <p:ph type="sldNum" sz="quarter" idx="12"/>
          </p:nvPr>
        </p:nvSpPr>
        <p:spPr>
          <a:ln/>
        </p:spPr>
        <p:txBody>
          <a:bodyPr/>
          <a:lstStyle>
            <a:lvl1pPr>
              <a:defRPr/>
            </a:lvl1pPr>
          </a:lstStyle>
          <a:p>
            <a:pPr>
              <a:defRPr/>
            </a:pPr>
            <a:fld id="{B1BD0775-16EB-41D2-8551-B8C8CA4C4093}" type="slidenum">
              <a:rPr lang="en-US" altLang="en-US"/>
              <a:pPr>
                <a:defRPr/>
              </a:pPr>
              <a:t>‹#›</a:t>
            </a:fld>
            <a:endParaRPr lang="en-US" altLang="en-US"/>
          </a:p>
        </p:txBody>
      </p:sp>
    </p:spTree>
    <p:extLst>
      <p:ext uri="{BB962C8B-B14F-4D97-AF65-F5344CB8AC3E}">
        <p14:creationId xmlns:p14="http://schemas.microsoft.com/office/powerpoint/2010/main" val="2036558178"/>
      </p:ext>
    </p:extLst>
  </p:cSld>
  <p:clrMapOvr>
    <a:masterClrMapping/>
  </p:clrMapOvr>
  <p:transition spd="slow" advTm="20000">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copyright cmassengale</a:t>
            </a:r>
          </a:p>
        </p:txBody>
      </p:sp>
      <p:sp>
        <p:nvSpPr>
          <p:cNvPr id="6" name="Rectangle 6"/>
          <p:cNvSpPr>
            <a:spLocks noGrp="1" noChangeArrowheads="1"/>
          </p:cNvSpPr>
          <p:nvPr>
            <p:ph type="sldNum" sz="quarter" idx="12"/>
          </p:nvPr>
        </p:nvSpPr>
        <p:spPr>
          <a:ln/>
        </p:spPr>
        <p:txBody>
          <a:bodyPr/>
          <a:lstStyle>
            <a:lvl1pPr>
              <a:defRPr/>
            </a:lvl1pPr>
          </a:lstStyle>
          <a:p>
            <a:pPr>
              <a:defRPr/>
            </a:pPr>
            <a:fld id="{D9A67B1E-180D-4960-A86B-7FE9B18816EA}" type="slidenum">
              <a:rPr lang="en-US" altLang="en-US"/>
              <a:pPr>
                <a:defRPr/>
              </a:pPr>
              <a:t>‹#›</a:t>
            </a:fld>
            <a:endParaRPr lang="en-US" altLang="en-US"/>
          </a:p>
        </p:txBody>
      </p:sp>
    </p:spTree>
    <p:extLst>
      <p:ext uri="{BB962C8B-B14F-4D97-AF65-F5344CB8AC3E}">
        <p14:creationId xmlns:p14="http://schemas.microsoft.com/office/powerpoint/2010/main" val="446560786"/>
      </p:ext>
    </p:extLst>
  </p:cSld>
  <p:clrMapOvr>
    <a:masterClrMapping/>
  </p:clrMapOvr>
  <p:transition spd="slow" advTm="20000">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8000" y="838200"/>
            <a:ext cx="5486400" cy="54864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838200"/>
            <a:ext cx="5486400" cy="54864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copyright cmassengale</a:t>
            </a:r>
          </a:p>
        </p:txBody>
      </p:sp>
      <p:sp>
        <p:nvSpPr>
          <p:cNvPr id="7" name="Rectangle 6"/>
          <p:cNvSpPr>
            <a:spLocks noGrp="1" noChangeArrowheads="1"/>
          </p:cNvSpPr>
          <p:nvPr>
            <p:ph type="sldNum" sz="quarter" idx="12"/>
          </p:nvPr>
        </p:nvSpPr>
        <p:spPr>
          <a:ln/>
        </p:spPr>
        <p:txBody>
          <a:bodyPr/>
          <a:lstStyle>
            <a:lvl1pPr>
              <a:defRPr/>
            </a:lvl1pPr>
          </a:lstStyle>
          <a:p>
            <a:pPr>
              <a:defRPr/>
            </a:pPr>
            <a:fld id="{6C1ABA13-D4D4-406B-AE76-D041E99DAC53}" type="slidenum">
              <a:rPr lang="en-US" altLang="en-US"/>
              <a:pPr>
                <a:defRPr/>
              </a:pPr>
              <a:t>‹#›</a:t>
            </a:fld>
            <a:endParaRPr lang="en-US" altLang="en-US"/>
          </a:p>
        </p:txBody>
      </p:sp>
    </p:spTree>
    <p:extLst>
      <p:ext uri="{BB962C8B-B14F-4D97-AF65-F5344CB8AC3E}">
        <p14:creationId xmlns:p14="http://schemas.microsoft.com/office/powerpoint/2010/main" val="659570024"/>
      </p:ext>
    </p:extLst>
  </p:cSld>
  <p:clrMapOvr>
    <a:masterClrMapping/>
  </p:clrMapOvr>
  <p:transition spd="slow" advTm="20000">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copyright cmassengale</a:t>
            </a:r>
          </a:p>
        </p:txBody>
      </p:sp>
      <p:sp>
        <p:nvSpPr>
          <p:cNvPr id="9" name="Rectangle 6"/>
          <p:cNvSpPr>
            <a:spLocks noGrp="1" noChangeArrowheads="1"/>
          </p:cNvSpPr>
          <p:nvPr>
            <p:ph type="sldNum" sz="quarter" idx="12"/>
          </p:nvPr>
        </p:nvSpPr>
        <p:spPr>
          <a:ln/>
        </p:spPr>
        <p:txBody>
          <a:bodyPr/>
          <a:lstStyle>
            <a:lvl1pPr>
              <a:defRPr/>
            </a:lvl1pPr>
          </a:lstStyle>
          <a:p>
            <a:pPr>
              <a:defRPr/>
            </a:pPr>
            <a:fld id="{3676D5D5-D410-4E6A-8299-E9183A82E1C2}" type="slidenum">
              <a:rPr lang="en-US" altLang="en-US"/>
              <a:pPr>
                <a:defRPr/>
              </a:pPr>
              <a:t>‹#›</a:t>
            </a:fld>
            <a:endParaRPr lang="en-US" altLang="en-US"/>
          </a:p>
        </p:txBody>
      </p:sp>
    </p:spTree>
    <p:extLst>
      <p:ext uri="{BB962C8B-B14F-4D97-AF65-F5344CB8AC3E}">
        <p14:creationId xmlns:p14="http://schemas.microsoft.com/office/powerpoint/2010/main" val="1763104891"/>
      </p:ext>
    </p:extLst>
  </p:cSld>
  <p:clrMapOvr>
    <a:masterClrMapping/>
  </p:clrMapOvr>
  <p:transition spd="slow" advTm="20000">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copyright cmassengale</a:t>
            </a:r>
          </a:p>
        </p:txBody>
      </p:sp>
      <p:sp>
        <p:nvSpPr>
          <p:cNvPr id="5" name="Rectangle 6"/>
          <p:cNvSpPr>
            <a:spLocks noGrp="1" noChangeArrowheads="1"/>
          </p:cNvSpPr>
          <p:nvPr>
            <p:ph type="sldNum" sz="quarter" idx="12"/>
          </p:nvPr>
        </p:nvSpPr>
        <p:spPr>
          <a:ln/>
        </p:spPr>
        <p:txBody>
          <a:bodyPr/>
          <a:lstStyle>
            <a:lvl1pPr>
              <a:defRPr/>
            </a:lvl1pPr>
          </a:lstStyle>
          <a:p>
            <a:pPr>
              <a:defRPr/>
            </a:pPr>
            <a:fld id="{5FEAF44D-AE3D-4332-B831-C7A2D81BA46B}" type="slidenum">
              <a:rPr lang="en-US" altLang="en-US"/>
              <a:pPr>
                <a:defRPr/>
              </a:pPr>
              <a:t>‹#›</a:t>
            </a:fld>
            <a:endParaRPr lang="en-US" altLang="en-US"/>
          </a:p>
        </p:txBody>
      </p:sp>
    </p:spTree>
    <p:extLst>
      <p:ext uri="{BB962C8B-B14F-4D97-AF65-F5344CB8AC3E}">
        <p14:creationId xmlns:p14="http://schemas.microsoft.com/office/powerpoint/2010/main" val="172456158"/>
      </p:ext>
    </p:extLst>
  </p:cSld>
  <p:clrMapOvr>
    <a:masterClrMapping/>
  </p:clrMapOvr>
  <p:transition spd="slow" advTm="20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copyright cmassengale</a:t>
            </a:r>
          </a:p>
        </p:txBody>
      </p:sp>
      <p:sp>
        <p:nvSpPr>
          <p:cNvPr id="6" name="Rectangle 6"/>
          <p:cNvSpPr>
            <a:spLocks noGrp="1" noChangeArrowheads="1"/>
          </p:cNvSpPr>
          <p:nvPr>
            <p:ph type="sldNum" sz="quarter" idx="12"/>
          </p:nvPr>
        </p:nvSpPr>
        <p:spPr>
          <a:ln/>
        </p:spPr>
        <p:txBody>
          <a:bodyPr/>
          <a:lstStyle>
            <a:lvl1pPr>
              <a:defRPr/>
            </a:lvl1pPr>
          </a:lstStyle>
          <a:p>
            <a:pPr>
              <a:defRPr/>
            </a:pPr>
            <a:fld id="{EB49AA01-EF3A-4F45-BAD1-AD43A484578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1487029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copyright cmassengale</a:t>
            </a:r>
          </a:p>
        </p:txBody>
      </p:sp>
      <p:sp>
        <p:nvSpPr>
          <p:cNvPr id="4" name="Rectangle 6"/>
          <p:cNvSpPr>
            <a:spLocks noGrp="1" noChangeArrowheads="1"/>
          </p:cNvSpPr>
          <p:nvPr>
            <p:ph type="sldNum" sz="quarter" idx="12"/>
          </p:nvPr>
        </p:nvSpPr>
        <p:spPr>
          <a:ln/>
        </p:spPr>
        <p:txBody>
          <a:bodyPr/>
          <a:lstStyle>
            <a:lvl1pPr>
              <a:defRPr/>
            </a:lvl1pPr>
          </a:lstStyle>
          <a:p>
            <a:pPr>
              <a:defRPr/>
            </a:pPr>
            <a:fld id="{CBCEE7D9-27D2-4206-81DE-961FF5C4E8C6}" type="slidenum">
              <a:rPr lang="en-US" altLang="en-US"/>
              <a:pPr>
                <a:defRPr/>
              </a:pPr>
              <a:t>‹#›</a:t>
            </a:fld>
            <a:endParaRPr lang="en-US" altLang="en-US"/>
          </a:p>
        </p:txBody>
      </p:sp>
    </p:spTree>
    <p:extLst>
      <p:ext uri="{BB962C8B-B14F-4D97-AF65-F5344CB8AC3E}">
        <p14:creationId xmlns:p14="http://schemas.microsoft.com/office/powerpoint/2010/main" val="1541019910"/>
      </p:ext>
    </p:extLst>
  </p:cSld>
  <p:clrMapOvr>
    <a:masterClrMapping/>
  </p:clrMapOvr>
  <p:transition spd="slow" advTm="20000">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4766733" y="273055"/>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copyright cmassengale</a:t>
            </a:r>
          </a:p>
        </p:txBody>
      </p:sp>
      <p:sp>
        <p:nvSpPr>
          <p:cNvPr id="7" name="Rectangle 6"/>
          <p:cNvSpPr>
            <a:spLocks noGrp="1" noChangeArrowheads="1"/>
          </p:cNvSpPr>
          <p:nvPr>
            <p:ph type="sldNum" sz="quarter" idx="12"/>
          </p:nvPr>
        </p:nvSpPr>
        <p:spPr>
          <a:ln/>
        </p:spPr>
        <p:txBody>
          <a:bodyPr/>
          <a:lstStyle>
            <a:lvl1pPr>
              <a:defRPr/>
            </a:lvl1pPr>
          </a:lstStyle>
          <a:p>
            <a:pPr>
              <a:defRPr/>
            </a:pPr>
            <a:fld id="{204F891A-8028-4499-9F74-F0D65E8BAE6F}" type="slidenum">
              <a:rPr lang="en-US" altLang="en-US"/>
              <a:pPr>
                <a:defRPr/>
              </a:pPr>
              <a:t>‹#›</a:t>
            </a:fld>
            <a:endParaRPr lang="en-US" altLang="en-US"/>
          </a:p>
        </p:txBody>
      </p:sp>
    </p:spTree>
    <p:extLst>
      <p:ext uri="{BB962C8B-B14F-4D97-AF65-F5344CB8AC3E}">
        <p14:creationId xmlns:p14="http://schemas.microsoft.com/office/powerpoint/2010/main" val="119266935"/>
      </p:ext>
    </p:extLst>
  </p:cSld>
  <p:clrMapOvr>
    <a:masterClrMapping/>
  </p:clrMapOvr>
  <p:transition spd="slow" advTm="20000">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copyright cmassengale</a:t>
            </a:r>
          </a:p>
        </p:txBody>
      </p:sp>
      <p:sp>
        <p:nvSpPr>
          <p:cNvPr id="7" name="Rectangle 6"/>
          <p:cNvSpPr>
            <a:spLocks noGrp="1" noChangeArrowheads="1"/>
          </p:cNvSpPr>
          <p:nvPr>
            <p:ph type="sldNum" sz="quarter" idx="12"/>
          </p:nvPr>
        </p:nvSpPr>
        <p:spPr>
          <a:ln/>
        </p:spPr>
        <p:txBody>
          <a:bodyPr/>
          <a:lstStyle>
            <a:lvl1pPr>
              <a:defRPr/>
            </a:lvl1pPr>
          </a:lstStyle>
          <a:p>
            <a:pPr>
              <a:defRPr/>
            </a:pPr>
            <a:fld id="{9FA373A9-2493-49B9-BAAD-916E32FEA069}" type="slidenum">
              <a:rPr lang="en-US" altLang="en-US"/>
              <a:pPr>
                <a:defRPr/>
              </a:pPr>
              <a:t>‹#›</a:t>
            </a:fld>
            <a:endParaRPr lang="en-US" altLang="en-US"/>
          </a:p>
        </p:txBody>
      </p:sp>
    </p:spTree>
    <p:extLst>
      <p:ext uri="{BB962C8B-B14F-4D97-AF65-F5344CB8AC3E}">
        <p14:creationId xmlns:p14="http://schemas.microsoft.com/office/powerpoint/2010/main" val="1541620092"/>
      </p:ext>
    </p:extLst>
  </p:cSld>
  <p:clrMapOvr>
    <a:masterClrMapping/>
  </p:clrMapOvr>
  <p:transition spd="slow" advTm="20000">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copyright cmassengale</a:t>
            </a:r>
          </a:p>
        </p:txBody>
      </p:sp>
      <p:sp>
        <p:nvSpPr>
          <p:cNvPr id="6" name="Rectangle 6"/>
          <p:cNvSpPr>
            <a:spLocks noGrp="1" noChangeArrowheads="1"/>
          </p:cNvSpPr>
          <p:nvPr>
            <p:ph type="sldNum" sz="quarter" idx="12"/>
          </p:nvPr>
        </p:nvSpPr>
        <p:spPr>
          <a:ln/>
        </p:spPr>
        <p:txBody>
          <a:bodyPr/>
          <a:lstStyle>
            <a:lvl1pPr>
              <a:defRPr/>
            </a:lvl1pPr>
          </a:lstStyle>
          <a:p>
            <a:pPr>
              <a:defRPr/>
            </a:pPr>
            <a:fld id="{3B6AF1B5-1AB6-4CC4-BA01-97CE6C9CA2FC}" type="slidenum">
              <a:rPr lang="en-US" altLang="en-US"/>
              <a:pPr>
                <a:defRPr/>
              </a:pPr>
              <a:t>‹#›</a:t>
            </a:fld>
            <a:endParaRPr lang="en-US" altLang="en-US"/>
          </a:p>
        </p:txBody>
      </p:sp>
    </p:spTree>
    <p:extLst>
      <p:ext uri="{BB962C8B-B14F-4D97-AF65-F5344CB8AC3E}">
        <p14:creationId xmlns:p14="http://schemas.microsoft.com/office/powerpoint/2010/main" val="2131980739"/>
      </p:ext>
    </p:extLst>
  </p:cSld>
  <p:clrMapOvr>
    <a:masterClrMapping/>
  </p:clrMapOvr>
  <p:transition spd="slow" advTm="20000">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90000" y="381000"/>
            <a:ext cx="2794000" cy="594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8000" y="381000"/>
            <a:ext cx="8178800" cy="594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copyright cmassengale</a:t>
            </a:r>
          </a:p>
        </p:txBody>
      </p:sp>
      <p:sp>
        <p:nvSpPr>
          <p:cNvPr id="6" name="Rectangle 6"/>
          <p:cNvSpPr>
            <a:spLocks noGrp="1" noChangeArrowheads="1"/>
          </p:cNvSpPr>
          <p:nvPr>
            <p:ph type="sldNum" sz="quarter" idx="12"/>
          </p:nvPr>
        </p:nvSpPr>
        <p:spPr>
          <a:ln/>
        </p:spPr>
        <p:txBody>
          <a:bodyPr/>
          <a:lstStyle>
            <a:lvl1pPr>
              <a:defRPr/>
            </a:lvl1pPr>
          </a:lstStyle>
          <a:p>
            <a:pPr>
              <a:defRPr/>
            </a:pPr>
            <a:fld id="{C8F98A60-0D63-4D58-A9CF-484E9067C058}" type="slidenum">
              <a:rPr lang="en-US" altLang="en-US"/>
              <a:pPr>
                <a:defRPr/>
              </a:pPr>
              <a:t>‹#›</a:t>
            </a:fld>
            <a:endParaRPr lang="en-US" altLang="en-US"/>
          </a:p>
        </p:txBody>
      </p:sp>
    </p:spTree>
    <p:extLst>
      <p:ext uri="{BB962C8B-B14F-4D97-AF65-F5344CB8AC3E}">
        <p14:creationId xmlns:p14="http://schemas.microsoft.com/office/powerpoint/2010/main" val="1430725036"/>
      </p:ext>
    </p:extLst>
  </p:cSld>
  <p:clrMapOvr>
    <a:masterClrMapping/>
  </p:clrMapOvr>
  <p:transition spd="slow" advTm="20000">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381000"/>
            <a:ext cx="11176000" cy="457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08000" y="838200"/>
            <a:ext cx="5486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838200"/>
            <a:ext cx="5486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copyright cmassengale</a:t>
            </a:r>
          </a:p>
        </p:txBody>
      </p:sp>
      <p:sp>
        <p:nvSpPr>
          <p:cNvPr id="7" name="Rectangle 6"/>
          <p:cNvSpPr>
            <a:spLocks noGrp="1" noChangeArrowheads="1"/>
          </p:cNvSpPr>
          <p:nvPr>
            <p:ph type="sldNum" sz="quarter" idx="12"/>
          </p:nvPr>
        </p:nvSpPr>
        <p:spPr>
          <a:ln/>
        </p:spPr>
        <p:txBody>
          <a:bodyPr/>
          <a:lstStyle>
            <a:lvl1pPr>
              <a:defRPr/>
            </a:lvl1pPr>
          </a:lstStyle>
          <a:p>
            <a:pPr>
              <a:defRPr/>
            </a:pPr>
            <a:fld id="{1F12DA9F-2701-4935-BDDF-E9E553212C60}" type="slidenum">
              <a:rPr lang="en-US" altLang="en-US"/>
              <a:pPr>
                <a:defRPr/>
              </a:pPr>
              <a:t>‹#›</a:t>
            </a:fld>
            <a:endParaRPr lang="en-US" altLang="en-US"/>
          </a:p>
        </p:txBody>
      </p:sp>
    </p:spTree>
    <p:extLst>
      <p:ext uri="{BB962C8B-B14F-4D97-AF65-F5344CB8AC3E}">
        <p14:creationId xmlns:p14="http://schemas.microsoft.com/office/powerpoint/2010/main" val="90204983"/>
      </p:ext>
    </p:extLst>
  </p:cSld>
  <p:clrMapOvr>
    <a:masterClrMapping/>
  </p:clrMapOvr>
  <p:transition spd="slow" advTm="20000">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508000" y="381000"/>
            <a:ext cx="11176000" cy="4572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08000" y="838200"/>
            <a:ext cx="5486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197600" y="838200"/>
            <a:ext cx="5486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copyright cmassengale</a:t>
            </a:r>
          </a:p>
        </p:txBody>
      </p:sp>
      <p:sp>
        <p:nvSpPr>
          <p:cNvPr id="7" name="Rectangle 6"/>
          <p:cNvSpPr>
            <a:spLocks noGrp="1" noChangeArrowheads="1"/>
          </p:cNvSpPr>
          <p:nvPr>
            <p:ph type="sldNum" sz="quarter" idx="12"/>
          </p:nvPr>
        </p:nvSpPr>
        <p:spPr>
          <a:ln/>
        </p:spPr>
        <p:txBody>
          <a:bodyPr/>
          <a:lstStyle>
            <a:lvl1pPr>
              <a:defRPr/>
            </a:lvl1pPr>
          </a:lstStyle>
          <a:p>
            <a:pPr>
              <a:defRPr/>
            </a:pPr>
            <a:fld id="{9F471C5D-BC34-465D-A7D7-B79E5190E869}" type="slidenum">
              <a:rPr lang="en-US" altLang="en-US"/>
              <a:pPr>
                <a:defRPr/>
              </a:pPr>
              <a:t>‹#›</a:t>
            </a:fld>
            <a:endParaRPr lang="en-US" altLang="en-US"/>
          </a:p>
        </p:txBody>
      </p:sp>
    </p:spTree>
    <p:extLst>
      <p:ext uri="{BB962C8B-B14F-4D97-AF65-F5344CB8AC3E}">
        <p14:creationId xmlns:p14="http://schemas.microsoft.com/office/powerpoint/2010/main" val="4058461693"/>
      </p:ext>
    </p:extLst>
  </p:cSld>
  <p:clrMapOvr>
    <a:masterClrMapping/>
  </p:clrMapOvr>
  <p:transition spd="slow" advTm="20000">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defRPr>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pPr>
              <a:defRPr/>
            </a:pPr>
            <a:fld id="{A0220431-93B3-4679-B44E-5A60AE05FD86}" type="slidenum">
              <a:rPr lang="en-US" altLang="en-US"/>
              <a:pPr>
                <a:defRPr/>
              </a:pPr>
              <a:t>‹#›</a:t>
            </a:fld>
            <a:endParaRPr lang="en-US" altLang="en-US"/>
          </a:p>
        </p:txBody>
      </p:sp>
    </p:spTree>
    <p:extLst>
      <p:ext uri="{BB962C8B-B14F-4D97-AF65-F5344CB8AC3E}">
        <p14:creationId xmlns:p14="http://schemas.microsoft.com/office/powerpoint/2010/main" val="2420847570"/>
      </p:ext>
    </p:extLst>
  </p:cSld>
  <p:clrMapOvr>
    <a:masterClrMapping/>
  </p:clrMapOvr>
  <p:transition spd="slow">
    <p:dissolve/>
    <p:sndAc>
      <p:stSnd>
        <p:snd r:embed="rId1" name="hammer.wav"/>
      </p:stSnd>
    </p:sndAc>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pPr>
              <a:defRPr/>
            </a:pPr>
            <a:fld id="{7C063908-4BB1-4209-82E0-3B8585281075}" type="slidenum">
              <a:rPr lang="en-US" altLang="en-US"/>
              <a:pPr>
                <a:defRPr/>
              </a:pPr>
              <a:t>‹#›</a:t>
            </a:fld>
            <a:endParaRPr lang="en-US" altLang="en-US"/>
          </a:p>
        </p:txBody>
      </p:sp>
    </p:spTree>
    <p:extLst>
      <p:ext uri="{BB962C8B-B14F-4D97-AF65-F5344CB8AC3E}">
        <p14:creationId xmlns:p14="http://schemas.microsoft.com/office/powerpoint/2010/main" val="1582055076"/>
      </p:ext>
    </p:extLst>
  </p:cSld>
  <p:clrMapOvr>
    <a:masterClrMapping/>
  </p:clrMapOvr>
  <p:transition spd="slow">
    <p:dissolve/>
    <p:sndAc>
      <p:stSnd>
        <p:snd r:embed="rId1" name="hammer.wav"/>
      </p:stSnd>
    </p:sndAc>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defRPr>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pPr>
              <a:defRPr/>
            </a:pPr>
            <a:fld id="{38ED396F-08FE-4666-8D1D-0A80267ECD63}" type="slidenum">
              <a:rPr lang="en-US" altLang="en-US"/>
              <a:pPr>
                <a:defRPr/>
              </a:pPr>
              <a:t>‹#›</a:t>
            </a:fld>
            <a:endParaRPr lang="en-US" altLang="en-US"/>
          </a:p>
        </p:txBody>
      </p:sp>
    </p:spTree>
    <p:extLst>
      <p:ext uri="{BB962C8B-B14F-4D97-AF65-F5344CB8AC3E}">
        <p14:creationId xmlns:p14="http://schemas.microsoft.com/office/powerpoint/2010/main" val="1488480272"/>
      </p:ext>
    </p:extLst>
  </p:cSld>
  <p:clrMapOvr>
    <a:masterClrMapping/>
  </p:clrMapOvr>
  <p:transition spd="slow">
    <p:dissolve/>
    <p:sndAc>
      <p:stSnd>
        <p:snd r:embed="rId1" name="hammer.wav"/>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copyright cmassengale</a:t>
            </a:r>
          </a:p>
        </p:txBody>
      </p:sp>
      <p:sp>
        <p:nvSpPr>
          <p:cNvPr id="6" name="Rectangle 6"/>
          <p:cNvSpPr>
            <a:spLocks noGrp="1" noChangeArrowheads="1"/>
          </p:cNvSpPr>
          <p:nvPr>
            <p:ph type="sldNum" sz="quarter" idx="12"/>
          </p:nvPr>
        </p:nvSpPr>
        <p:spPr>
          <a:ln/>
        </p:spPr>
        <p:txBody>
          <a:bodyPr/>
          <a:lstStyle>
            <a:lvl1pPr>
              <a:defRPr/>
            </a:lvl1pPr>
          </a:lstStyle>
          <a:p>
            <a:pPr>
              <a:defRPr/>
            </a:pPr>
            <a:fld id="{0849EDC0-6DE1-4436-AB2B-C39E620AA6E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052586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981200"/>
            <a:ext cx="508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08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pPr>
              <a:defRPr/>
            </a:pPr>
            <a:fld id="{E6D89C86-6B27-4ABE-AB20-4F52C467F9C5}" type="slidenum">
              <a:rPr lang="en-US" altLang="en-US"/>
              <a:pPr>
                <a:defRPr/>
              </a:pPr>
              <a:t>‹#›</a:t>
            </a:fld>
            <a:endParaRPr lang="en-US" altLang="en-US"/>
          </a:p>
        </p:txBody>
      </p:sp>
    </p:spTree>
    <p:extLst>
      <p:ext uri="{BB962C8B-B14F-4D97-AF65-F5344CB8AC3E}">
        <p14:creationId xmlns:p14="http://schemas.microsoft.com/office/powerpoint/2010/main" val="1776777839"/>
      </p:ext>
    </p:extLst>
  </p:cSld>
  <p:clrMapOvr>
    <a:masterClrMapping/>
  </p:clrMapOvr>
  <p:transition spd="slow">
    <p:dissolve/>
    <p:sndAc>
      <p:stSnd>
        <p:snd r:embed="rId1" name="hammer.wav"/>
      </p:stSnd>
    </p:sndAc>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defRPr>
                <a:latin typeface="Arial" panose="020B0604020202020204" pitchFamily="34"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atin typeface="Arial" panose="020B0604020202020204" pitchFamily="34"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pPr>
              <a:defRPr/>
            </a:pPr>
            <a:fld id="{3B2EEC9D-2D3C-4D59-BF35-409BB94B27D4}" type="slidenum">
              <a:rPr lang="en-US" altLang="en-US"/>
              <a:pPr>
                <a:defRPr/>
              </a:pPr>
              <a:t>‹#›</a:t>
            </a:fld>
            <a:endParaRPr lang="en-US" altLang="en-US"/>
          </a:p>
        </p:txBody>
      </p:sp>
    </p:spTree>
    <p:extLst>
      <p:ext uri="{BB962C8B-B14F-4D97-AF65-F5344CB8AC3E}">
        <p14:creationId xmlns:p14="http://schemas.microsoft.com/office/powerpoint/2010/main" val="3421590938"/>
      </p:ext>
    </p:extLst>
  </p:cSld>
  <p:clrMapOvr>
    <a:masterClrMapping/>
  </p:clrMapOvr>
  <p:transition spd="slow">
    <p:dissolve/>
    <p:sndAc>
      <p:stSnd>
        <p:snd r:embed="rId1" name="hammer.wav"/>
      </p:stSnd>
    </p:sndAc>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0" hangingPunct="0">
              <a:defRPr>
                <a:latin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atin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pPr>
              <a:defRPr/>
            </a:pPr>
            <a:fld id="{04EC8362-2892-4B22-BFDD-612A0311365D}" type="slidenum">
              <a:rPr lang="en-US" altLang="en-US"/>
              <a:pPr>
                <a:defRPr/>
              </a:pPr>
              <a:t>‹#›</a:t>
            </a:fld>
            <a:endParaRPr lang="en-US" altLang="en-US"/>
          </a:p>
        </p:txBody>
      </p:sp>
    </p:spTree>
    <p:extLst>
      <p:ext uri="{BB962C8B-B14F-4D97-AF65-F5344CB8AC3E}">
        <p14:creationId xmlns:p14="http://schemas.microsoft.com/office/powerpoint/2010/main" val="3883727236"/>
      </p:ext>
    </p:extLst>
  </p:cSld>
  <p:clrMapOvr>
    <a:masterClrMapping/>
  </p:clrMapOvr>
  <p:transition spd="slow">
    <p:dissolve/>
    <p:sndAc>
      <p:stSnd>
        <p:snd r:embed="rId1" name="hammer.wav"/>
      </p:stSnd>
    </p:sndAc>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atin typeface="Arial" panose="020B0604020202020204" pitchFamily="34"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atin typeface="Arial" panose="020B0604020202020204" pitchFamily="34"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pPr>
              <a:defRPr/>
            </a:pPr>
            <a:fld id="{FCB71E36-C59C-4FA9-8EFD-1702EA7AFFE5}" type="slidenum">
              <a:rPr lang="en-US" altLang="en-US"/>
              <a:pPr>
                <a:defRPr/>
              </a:pPr>
              <a:t>‹#›</a:t>
            </a:fld>
            <a:endParaRPr lang="en-US" altLang="en-US"/>
          </a:p>
        </p:txBody>
      </p:sp>
    </p:spTree>
    <p:extLst>
      <p:ext uri="{BB962C8B-B14F-4D97-AF65-F5344CB8AC3E}">
        <p14:creationId xmlns:p14="http://schemas.microsoft.com/office/powerpoint/2010/main" val="2218426215"/>
      </p:ext>
    </p:extLst>
  </p:cSld>
  <p:clrMapOvr>
    <a:masterClrMapping/>
  </p:clrMapOvr>
  <p:transition spd="slow">
    <p:dissolve/>
    <p:sndAc>
      <p:stSnd>
        <p:snd r:embed="rId1" name="hammer.wav"/>
      </p:stSnd>
    </p:sndAc>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4766733" y="273055"/>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pPr>
              <a:defRPr/>
            </a:pPr>
            <a:fld id="{A66B385C-7757-464C-BB58-372754C45DF5}" type="slidenum">
              <a:rPr lang="en-US" altLang="en-US"/>
              <a:pPr>
                <a:defRPr/>
              </a:pPr>
              <a:t>‹#›</a:t>
            </a:fld>
            <a:endParaRPr lang="en-US" altLang="en-US"/>
          </a:p>
        </p:txBody>
      </p:sp>
    </p:spTree>
    <p:extLst>
      <p:ext uri="{BB962C8B-B14F-4D97-AF65-F5344CB8AC3E}">
        <p14:creationId xmlns:p14="http://schemas.microsoft.com/office/powerpoint/2010/main" val="4294104675"/>
      </p:ext>
    </p:extLst>
  </p:cSld>
  <p:clrMapOvr>
    <a:masterClrMapping/>
  </p:clrMapOvr>
  <p:transition spd="slow">
    <p:dissolve/>
    <p:sndAc>
      <p:stSnd>
        <p:snd r:embed="rId1" name="hammer.wav"/>
      </p:stSnd>
    </p:sndAc>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pPr>
              <a:defRPr/>
            </a:pPr>
            <a:fld id="{AB64A0B0-5B09-4EE0-AFA3-7476611B0D27}" type="slidenum">
              <a:rPr lang="en-US" altLang="en-US"/>
              <a:pPr>
                <a:defRPr/>
              </a:pPr>
              <a:t>‹#›</a:t>
            </a:fld>
            <a:endParaRPr lang="en-US" altLang="en-US"/>
          </a:p>
        </p:txBody>
      </p:sp>
    </p:spTree>
    <p:extLst>
      <p:ext uri="{BB962C8B-B14F-4D97-AF65-F5344CB8AC3E}">
        <p14:creationId xmlns:p14="http://schemas.microsoft.com/office/powerpoint/2010/main" val="3832667611"/>
      </p:ext>
    </p:extLst>
  </p:cSld>
  <p:clrMapOvr>
    <a:masterClrMapping/>
  </p:clrMapOvr>
  <p:transition spd="slow">
    <p:dissolve/>
    <p:sndAc>
      <p:stSnd>
        <p:snd r:embed="rId1" name="hammer.wav"/>
      </p:stSnd>
    </p:sndAc>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pPr>
              <a:defRPr/>
            </a:pPr>
            <a:fld id="{D85CE601-730C-4CAC-A77F-C84BB11FD980}" type="slidenum">
              <a:rPr lang="en-US" altLang="en-US"/>
              <a:pPr>
                <a:defRPr/>
              </a:pPr>
              <a:t>‹#›</a:t>
            </a:fld>
            <a:endParaRPr lang="en-US" altLang="en-US"/>
          </a:p>
        </p:txBody>
      </p:sp>
    </p:spTree>
    <p:extLst>
      <p:ext uri="{BB962C8B-B14F-4D97-AF65-F5344CB8AC3E}">
        <p14:creationId xmlns:p14="http://schemas.microsoft.com/office/powerpoint/2010/main" val="611200998"/>
      </p:ext>
    </p:extLst>
  </p:cSld>
  <p:clrMapOvr>
    <a:masterClrMapping/>
  </p:clrMapOvr>
  <p:transition spd="slow">
    <p:dissolve/>
    <p:sndAc>
      <p:stSnd>
        <p:snd r:embed="rId1" name="hammer.wav"/>
      </p:stSnd>
    </p:sndAc>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pPr>
              <a:defRPr/>
            </a:pPr>
            <a:fld id="{D642F752-7B60-4E42-AEF3-3DDB9C04DA2D}" type="slidenum">
              <a:rPr lang="en-US" altLang="en-US"/>
              <a:pPr>
                <a:defRPr/>
              </a:pPr>
              <a:t>‹#›</a:t>
            </a:fld>
            <a:endParaRPr lang="en-US" altLang="en-US"/>
          </a:p>
        </p:txBody>
      </p:sp>
    </p:spTree>
    <p:extLst>
      <p:ext uri="{BB962C8B-B14F-4D97-AF65-F5344CB8AC3E}">
        <p14:creationId xmlns:p14="http://schemas.microsoft.com/office/powerpoint/2010/main" val="3446707128"/>
      </p:ext>
    </p:extLst>
  </p:cSld>
  <p:clrMapOvr>
    <a:masterClrMapping/>
  </p:clrMapOvr>
  <p:transition spd="slow">
    <p:dissolve/>
    <p:sndAc>
      <p:stSnd>
        <p:snd r:embed="rId1" name="hammer.wav"/>
      </p:stSnd>
    </p:sndAc>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a:defRPr>
                <a:solidFill>
                  <a:srgbClr val="DBF5F9">
                    <a:shade val="90000"/>
                  </a:srgbClr>
                </a:solidFill>
                <a:ea typeface="MS PGothic" panose="020B0600070205080204" pitchFamily="34" charset="-128"/>
              </a:defRPr>
            </a:lvl1pPr>
          </a:lstStyle>
          <a:p>
            <a:pPr>
              <a:defRPr/>
            </a:pPr>
            <a:fld id="{14E3A49F-8443-4821-89E4-815A1E029FF6}" type="datetimeFigureOut">
              <a:rPr lang="en-US"/>
              <a:pPr>
                <a:defRPr/>
              </a:pPr>
              <a:t>10/18/2017</a:t>
            </a:fld>
            <a:endParaRPr lang="en-US"/>
          </a:p>
        </p:txBody>
      </p:sp>
      <p:sp>
        <p:nvSpPr>
          <p:cNvPr id="5" name="Footer Placeholder 18"/>
          <p:cNvSpPr>
            <a:spLocks noGrp="1"/>
          </p:cNvSpPr>
          <p:nvPr>
            <p:ph type="ftr" sz="quarter" idx="11"/>
          </p:nvPr>
        </p:nvSpPr>
        <p:spPr/>
        <p:txBody>
          <a:bodyPr/>
          <a:lstStyle>
            <a:lvl1pPr>
              <a:defRPr>
                <a:solidFill>
                  <a:srgbClr val="DBF5F9">
                    <a:shade val="90000"/>
                  </a:srgbClr>
                </a:solidFill>
                <a:ea typeface="MS PGothic" panose="020B0600070205080204" pitchFamily="34" charset="-128"/>
              </a:defRPr>
            </a:lvl1pPr>
          </a:lstStyle>
          <a:p>
            <a:pPr>
              <a:defRPr/>
            </a:pPr>
            <a:endParaRPr lang="en-US"/>
          </a:p>
        </p:txBody>
      </p:sp>
      <p:sp>
        <p:nvSpPr>
          <p:cNvPr id="6" name="Slide Number Placeholder 26"/>
          <p:cNvSpPr>
            <a:spLocks noGrp="1"/>
          </p:cNvSpPr>
          <p:nvPr>
            <p:ph type="sldNum" sz="quarter" idx="12"/>
          </p:nvPr>
        </p:nvSpPr>
        <p:spPr/>
        <p:txBody>
          <a:bodyPr/>
          <a:lstStyle>
            <a:lvl1pPr>
              <a:defRPr>
                <a:solidFill>
                  <a:srgbClr val="D1EAEE"/>
                </a:solidFill>
                <a:ea typeface="MS PGothic" panose="020B0600070205080204" pitchFamily="34" charset="-128"/>
              </a:defRPr>
            </a:lvl1pPr>
          </a:lstStyle>
          <a:p>
            <a:pPr>
              <a:defRPr/>
            </a:pPr>
            <a:fld id="{AA538352-E1D7-4793-A60F-53BEEAE9A5B6}" type="slidenum">
              <a:rPr lang="en-US" altLang="en-US"/>
              <a:pPr>
                <a:defRPr/>
              </a:pPr>
              <a:t>‹#›</a:t>
            </a:fld>
            <a:endParaRPr lang="en-US" altLang="en-US"/>
          </a:p>
        </p:txBody>
      </p:sp>
    </p:spTree>
    <p:extLst>
      <p:ext uri="{BB962C8B-B14F-4D97-AF65-F5344CB8AC3E}">
        <p14:creationId xmlns:p14="http://schemas.microsoft.com/office/powerpoint/2010/main" val="792170015"/>
      </p:ext>
    </p:extLst>
  </p:cSld>
  <p:clrMapOvr>
    <a:overrideClrMapping bg1="dk1" tx1="lt1" bg2="dk2" tx2="lt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ea typeface="MS PGothic" panose="020B0600070205080204" pitchFamily="34" charset="-128"/>
              </a:defRPr>
            </a:lvl1pPr>
          </a:lstStyle>
          <a:p>
            <a:pPr>
              <a:defRPr/>
            </a:pPr>
            <a:fld id="{EA7A7131-DBDA-499E-8A53-2E5E9BCAECFB}" type="datetimeFigureOut">
              <a:rPr lang="en-US"/>
              <a:pPr>
                <a:defRPr/>
              </a:pPr>
              <a:t>10/18/2017</a:t>
            </a:fld>
            <a:endParaRPr lang="en-US"/>
          </a:p>
        </p:txBody>
      </p:sp>
      <p:sp>
        <p:nvSpPr>
          <p:cNvPr id="5" name="Footer Placeholder 21"/>
          <p:cNvSpPr>
            <a:spLocks noGrp="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Slide Number Placeholder 17"/>
          <p:cNvSpPr>
            <a:spLocks noGrp="1"/>
          </p:cNvSpPr>
          <p:nvPr>
            <p:ph type="sldNum" sz="quarter" idx="12"/>
          </p:nvPr>
        </p:nvSpPr>
        <p:spPr/>
        <p:txBody>
          <a:bodyPr/>
          <a:lstStyle>
            <a:lvl1pPr>
              <a:defRPr>
                <a:ea typeface="MS PGothic" panose="020B0600070205080204" pitchFamily="34" charset="-128"/>
              </a:defRPr>
            </a:lvl1pPr>
          </a:lstStyle>
          <a:p>
            <a:pPr>
              <a:defRPr/>
            </a:pPr>
            <a:fld id="{8C908E4D-F37D-46D1-9265-EB2913C4ECFF}" type="slidenum">
              <a:rPr lang="en-US" altLang="en-US"/>
              <a:pPr>
                <a:defRPr/>
              </a:pPr>
              <a:t>‹#›</a:t>
            </a:fld>
            <a:endParaRPr lang="en-US" altLang="en-US"/>
          </a:p>
        </p:txBody>
      </p:sp>
    </p:spTree>
    <p:extLst>
      <p:ext uri="{BB962C8B-B14F-4D97-AF65-F5344CB8AC3E}">
        <p14:creationId xmlns:p14="http://schemas.microsoft.com/office/powerpoint/2010/main" val="17064714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5"/>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5"/>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copyright cmassengale</a:t>
            </a:r>
          </a:p>
        </p:txBody>
      </p:sp>
      <p:sp>
        <p:nvSpPr>
          <p:cNvPr id="7" name="Rectangle 6"/>
          <p:cNvSpPr>
            <a:spLocks noGrp="1" noChangeArrowheads="1"/>
          </p:cNvSpPr>
          <p:nvPr>
            <p:ph type="sldNum" sz="quarter" idx="12"/>
          </p:nvPr>
        </p:nvSpPr>
        <p:spPr>
          <a:ln/>
        </p:spPr>
        <p:txBody>
          <a:bodyPr/>
          <a:lstStyle>
            <a:lvl1pPr>
              <a:defRPr/>
            </a:lvl1pPr>
          </a:lstStyle>
          <a:p>
            <a:pPr>
              <a:defRPr/>
            </a:pPr>
            <a:fld id="{511EF9A7-8776-4D0F-80F5-C438EF171CA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24250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707136" y="2704664"/>
            <a:ext cx="103632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rgbClr val="DBF5F9">
                    <a:shade val="90000"/>
                  </a:srgbClr>
                </a:solidFill>
                <a:ea typeface="MS PGothic" panose="020B0600070205080204" pitchFamily="34" charset="-128"/>
              </a:defRPr>
            </a:lvl1pPr>
          </a:lstStyle>
          <a:p>
            <a:pPr>
              <a:defRPr/>
            </a:pPr>
            <a:fld id="{45C6D124-A75A-42AA-92BB-76E250A2EBA8}" type="datetimeFigureOut">
              <a:rPr lang="en-US"/>
              <a:pPr>
                <a:defRPr/>
              </a:pPr>
              <a:t>10/18/2017</a:t>
            </a:fld>
            <a:endParaRPr lang="en-US"/>
          </a:p>
        </p:txBody>
      </p:sp>
      <p:sp>
        <p:nvSpPr>
          <p:cNvPr id="5" name="Footer Placeholder 4"/>
          <p:cNvSpPr>
            <a:spLocks noGrp="1"/>
          </p:cNvSpPr>
          <p:nvPr>
            <p:ph type="ftr" sz="quarter" idx="11"/>
          </p:nvPr>
        </p:nvSpPr>
        <p:spPr/>
        <p:txBody>
          <a:bodyPr/>
          <a:lstStyle>
            <a:lvl1pPr>
              <a:defRPr>
                <a:solidFill>
                  <a:srgbClr val="DBF5F9">
                    <a:shade val="90000"/>
                  </a:srgbClr>
                </a:solidFill>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solidFill>
                  <a:srgbClr val="D1EAEE"/>
                </a:solidFill>
                <a:ea typeface="MS PGothic" panose="020B0600070205080204" pitchFamily="34" charset="-128"/>
              </a:defRPr>
            </a:lvl1pPr>
          </a:lstStyle>
          <a:p>
            <a:pPr>
              <a:defRPr/>
            </a:pPr>
            <a:fld id="{22D4EA21-921D-4D80-B750-FE59C4D99173}" type="slidenum">
              <a:rPr lang="en-US" altLang="en-US"/>
              <a:pPr>
                <a:defRPr/>
              </a:pPr>
              <a:t>‹#›</a:t>
            </a:fld>
            <a:endParaRPr lang="en-US" altLang="en-US"/>
          </a:p>
        </p:txBody>
      </p:sp>
    </p:spTree>
    <p:extLst>
      <p:ext uri="{BB962C8B-B14F-4D97-AF65-F5344CB8AC3E}">
        <p14:creationId xmlns:p14="http://schemas.microsoft.com/office/powerpoint/2010/main" val="250542385"/>
      </p:ext>
    </p:extLst>
  </p:cSld>
  <p:clrMapOvr>
    <a:overrideClrMapping bg1="dk1" tx1="lt1" bg2="dk2" tx2="lt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ea typeface="MS PGothic" panose="020B0600070205080204" pitchFamily="34" charset="-128"/>
              </a:defRPr>
            </a:lvl1pPr>
          </a:lstStyle>
          <a:p>
            <a:pPr>
              <a:defRPr/>
            </a:pPr>
            <a:fld id="{727366DD-A0FD-4EDA-B1A5-98B040322C55}" type="datetimeFigureOut">
              <a:rPr lang="en-US"/>
              <a:pPr>
                <a:defRPr/>
              </a:pPr>
              <a:t>10/18/2017</a:t>
            </a:fld>
            <a:endParaRPr lang="en-US"/>
          </a:p>
        </p:txBody>
      </p:sp>
      <p:sp>
        <p:nvSpPr>
          <p:cNvPr id="6" name="Footer Placeholder 21"/>
          <p:cNvSpPr>
            <a:spLocks noGrp="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Slide Number Placeholder 17"/>
          <p:cNvSpPr>
            <a:spLocks noGrp="1"/>
          </p:cNvSpPr>
          <p:nvPr>
            <p:ph type="sldNum" sz="quarter" idx="12"/>
          </p:nvPr>
        </p:nvSpPr>
        <p:spPr/>
        <p:txBody>
          <a:bodyPr/>
          <a:lstStyle>
            <a:lvl1pPr>
              <a:defRPr>
                <a:ea typeface="MS PGothic" panose="020B0600070205080204" pitchFamily="34" charset="-128"/>
              </a:defRPr>
            </a:lvl1pPr>
          </a:lstStyle>
          <a:p>
            <a:pPr>
              <a:defRPr/>
            </a:pPr>
            <a:fld id="{C602A4E7-5B67-4798-8D04-8F95B8818C93}" type="slidenum">
              <a:rPr lang="en-US" altLang="en-US"/>
              <a:pPr>
                <a:defRPr/>
              </a:pPr>
              <a:t>‹#›</a:t>
            </a:fld>
            <a:endParaRPr lang="en-US" altLang="en-US"/>
          </a:p>
        </p:txBody>
      </p:sp>
    </p:spTree>
    <p:extLst>
      <p:ext uri="{BB962C8B-B14F-4D97-AF65-F5344CB8AC3E}">
        <p14:creationId xmlns:p14="http://schemas.microsoft.com/office/powerpoint/2010/main" val="10773135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ea typeface="MS PGothic" panose="020B0600070205080204" pitchFamily="34" charset="-128"/>
              </a:defRPr>
            </a:lvl1pPr>
          </a:lstStyle>
          <a:p>
            <a:pPr>
              <a:defRPr/>
            </a:pPr>
            <a:fld id="{93AA8134-2038-4227-A9FE-FBB172C6E173}" type="datetimeFigureOut">
              <a:rPr lang="en-US"/>
              <a:pPr>
                <a:defRPr/>
              </a:pPr>
              <a:t>10/18/2017</a:t>
            </a:fld>
            <a:endParaRPr lang="en-US"/>
          </a:p>
        </p:txBody>
      </p:sp>
      <p:sp>
        <p:nvSpPr>
          <p:cNvPr id="8" name="Footer Placeholder 21"/>
          <p:cNvSpPr>
            <a:spLocks noGrp="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9" name="Slide Number Placeholder 17"/>
          <p:cNvSpPr>
            <a:spLocks noGrp="1"/>
          </p:cNvSpPr>
          <p:nvPr>
            <p:ph type="sldNum" sz="quarter" idx="12"/>
          </p:nvPr>
        </p:nvSpPr>
        <p:spPr/>
        <p:txBody>
          <a:bodyPr/>
          <a:lstStyle>
            <a:lvl1pPr>
              <a:defRPr>
                <a:ea typeface="MS PGothic" panose="020B0600070205080204" pitchFamily="34" charset="-128"/>
              </a:defRPr>
            </a:lvl1pPr>
          </a:lstStyle>
          <a:p>
            <a:pPr>
              <a:defRPr/>
            </a:pPr>
            <a:fld id="{DA71AE31-297A-49AB-853E-4FEDFE16D7A5}" type="slidenum">
              <a:rPr lang="en-US" altLang="en-US"/>
              <a:pPr>
                <a:defRPr/>
              </a:pPr>
              <a:t>‹#›</a:t>
            </a:fld>
            <a:endParaRPr lang="en-US" altLang="en-US"/>
          </a:p>
        </p:txBody>
      </p:sp>
    </p:spTree>
    <p:extLst>
      <p:ext uri="{BB962C8B-B14F-4D97-AF65-F5344CB8AC3E}">
        <p14:creationId xmlns:p14="http://schemas.microsoft.com/office/powerpoint/2010/main" val="32043408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ea typeface="MS PGothic" panose="020B0600070205080204" pitchFamily="34" charset="-128"/>
              </a:defRPr>
            </a:lvl1pPr>
          </a:lstStyle>
          <a:p>
            <a:pPr>
              <a:defRPr/>
            </a:pPr>
            <a:fld id="{D656BBC1-BF36-40F1-A730-E5D77EA4E59A}" type="datetimeFigureOut">
              <a:rPr lang="en-US"/>
              <a:pPr>
                <a:defRPr/>
              </a:pPr>
              <a:t>10/18/2017</a:t>
            </a:fld>
            <a:endParaRPr lang="en-US"/>
          </a:p>
        </p:txBody>
      </p:sp>
      <p:sp>
        <p:nvSpPr>
          <p:cNvPr id="4" name="Footer Placeholder 21"/>
          <p:cNvSpPr>
            <a:spLocks noGrp="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5" name="Slide Number Placeholder 17"/>
          <p:cNvSpPr>
            <a:spLocks noGrp="1"/>
          </p:cNvSpPr>
          <p:nvPr>
            <p:ph type="sldNum" sz="quarter" idx="12"/>
          </p:nvPr>
        </p:nvSpPr>
        <p:spPr/>
        <p:txBody>
          <a:bodyPr/>
          <a:lstStyle>
            <a:lvl1pPr>
              <a:defRPr>
                <a:ea typeface="MS PGothic" panose="020B0600070205080204" pitchFamily="34" charset="-128"/>
              </a:defRPr>
            </a:lvl1pPr>
          </a:lstStyle>
          <a:p>
            <a:pPr>
              <a:defRPr/>
            </a:pPr>
            <a:fld id="{E23EEBF0-A79B-46CE-A5A7-9C701A4EC7D6}" type="slidenum">
              <a:rPr lang="en-US" altLang="en-US"/>
              <a:pPr>
                <a:defRPr/>
              </a:pPr>
              <a:t>‹#›</a:t>
            </a:fld>
            <a:endParaRPr lang="en-US" altLang="en-US"/>
          </a:p>
        </p:txBody>
      </p:sp>
    </p:spTree>
    <p:extLst>
      <p:ext uri="{BB962C8B-B14F-4D97-AF65-F5344CB8AC3E}">
        <p14:creationId xmlns:p14="http://schemas.microsoft.com/office/powerpoint/2010/main" val="3662391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ea typeface="MS PGothic" panose="020B0600070205080204" pitchFamily="34" charset="-128"/>
              </a:defRPr>
            </a:lvl1pPr>
          </a:lstStyle>
          <a:p>
            <a:pPr>
              <a:defRPr/>
            </a:pPr>
            <a:fld id="{75DA2D3F-DF53-4801-9521-4AC8FD8B5923}" type="datetimeFigureOut">
              <a:rPr lang="en-US"/>
              <a:pPr>
                <a:defRPr/>
              </a:pPr>
              <a:t>10/18/2017</a:t>
            </a:fld>
            <a:endParaRPr lang="en-US"/>
          </a:p>
        </p:txBody>
      </p:sp>
      <p:sp>
        <p:nvSpPr>
          <p:cNvPr id="3" name="Footer Placeholder 21"/>
          <p:cNvSpPr>
            <a:spLocks noGrp="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4" name="Slide Number Placeholder 17"/>
          <p:cNvSpPr>
            <a:spLocks noGrp="1"/>
          </p:cNvSpPr>
          <p:nvPr>
            <p:ph type="sldNum" sz="quarter" idx="12"/>
          </p:nvPr>
        </p:nvSpPr>
        <p:spPr/>
        <p:txBody>
          <a:bodyPr/>
          <a:lstStyle>
            <a:lvl1pPr>
              <a:defRPr>
                <a:ea typeface="MS PGothic" panose="020B0600070205080204" pitchFamily="34" charset="-128"/>
              </a:defRPr>
            </a:lvl1pPr>
          </a:lstStyle>
          <a:p>
            <a:pPr>
              <a:defRPr/>
            </a:pPr>
            <a:fld id="{8F7F8BBF-07BF-4B89-9706-2F14084996C5}" type="slidenum">
              <a:rPr lang="en-US" altLang="en-US"/>
              <a:pPr>
                <a:defRPr/>
              </a:pPr>
              <a:t>‹#›</a:t>
            </a:fld>
            <a:endParaRPr lang="en-US" altLang="en-US"/>
          </a:p>
        </p:txBody>
      </p:sp>
    </p:spTree>
    <p:extLst>
      <p:ext uri="{BB962C8B-B14F-4D97-AF65-F5344CB8AC3E}">
        <p14:creationId xmlns:p14="http://schemas.microsoft.com/office/powerpoint/2010/main" val="38518026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ea typeface="MS PGothic" panose="020B0600070205080204" pitchFamily="34" charset="-128"/>
              </a:defRPr>
            </a:lvl1pPr>
          </a:lstStyle>
          <a:p>
            <a:pPr>
              <a:defRPr/>
            </a:pPr>
            <a:fld id="{69B97EA4-F4CA-4DF7-9F28-404EBC6C7C3F}" type="datetimeFigureOut">
              <a:rPr lang="en-US"/>
              <a:pPr>
                <a:defRPr/>
              </a:pPr>
              <a:t>10/18/2017</a:t>
            </a:fld>
            <a:endParaRPr lang="en-US"/>
          </a:p>
        </p:txBody>
      </p:sp>
      <p:sp>
        <p:nvSpPr>
          <p:cNvPr id="6" name="Footer Placeholder 21"/>
          <p:cNvSpPr>
            <a:spLocks noGrp="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Slide Number Placeholder 17"/>
          <p:cNvSpPr>
            <a:spLocks noGrp="1"/>
          </p:cNvSpPr>
          <p:nvPr>
            <p:ph type="sldNum" sz="quarter" idx="12"/>
          </p:nvPr>
        </p:nvSpPr>
        <p:spPr/>
        <p:txBody>
          <a:bodyPr/>
          <a:lstStyle>
            <a:lvl1pPr>
              <a:defRPr>
                <a:ea typeface="MS PGothic" panose="020B0600070205080204" pitchFamily="34" charset="-128"/>
              </a:defRPr>
            </a:lvl1pPr>
          </a:lstStyle>
          <a:p>
            <a:pPr>
              <a:defRPr/>
            </a:pPr>
            <a:fld id="{2716BD10-ADED-41F0-AF32-5AEFBA5DDB63}" type="slidenum">
              <a:rPr lang="en-US" altLang="en-US"/>
              <a:pPr>
                <a:defRPr/>
              </a:pPr>
              <a:t>‹#›</a:t>
            </a:fld>
            <a:endParaRPr lang="en-US" altLang="en-US"/>
          </a:p>
        </p:txBody>
      </p:sp>
    </p:spTree>
    <p:extLst>
      <p:ext uri="{BB962C8B-B14F-4D97-AF65-F5344CB8AC3E}">
        <p14:creationId xmlns:p14="http://schemas.microsoft.com/office/powerpoint/2010/main" val="39519145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4220633" y="1108075"/>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6" name="Right Triangle 5"/>
          <p:cNvSpPr/>
          <p:nvPr/>
        </p:nvSpPr>
        <p:spPr>
          <a:xfrm rot="420000" flipV="1">
            <a:off x="10672234" y="5359401"/>
            <a:ext cx="207433"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7" name="Freeform 6"/>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sz="1800">
              <a:solidFill>
                <a:prstClr val="black"/>
              </a:solidFill>
              <a:ea typeface="MS PGothic" panose="020B0600070205080204" pitchFamily="34" charset="-128"/>
            </a:endParaRPr>
          </a:p>
        </p:txBody>
      </p:sp>
      <p:sp>
        <p:nvSpPr>
          <p:cNvPr id="8" name="Freeform 7"/>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sz="1800">
              <a:solidFill>
                <a:prstClr val="black"/>
              </a:solidFill>
              <a:ea typeface="MS PGothic" panose="020B0600070205080204" pitchFamily="34" charset="-128"/>
            </a:endParaRPr>
          </a:p>
        </p:txBody>
      </p:sp>
      <p:sp>
        <p:nvSpPr>
          <p:cNvPr id="2" name="Title 1"/>
          <p:cNvSpPr>
            <a:spLocks noGrp="1"/>
          </p:cNvSpPr>
          <p:nvPr>
            <p:ph type="title"/>
          </p:nvPr>
        </p:nvSpPr>
        <p:spPr>
          <a:xfrm>
            <a:off x="812800" y="1176997"/>
            <a:ext cx="2950464"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812800" y="2828785"/>
            <a:ext cx="29464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a:defRPr>
                <a:ea typeface="MS PGothic" panose="020B0600070205080204" pitchFamily="34" charset="-128"/>
              </a:defRPr>
            </a:lvl1pPr>
          </a:lstStyle>
          <a:p>
            <a:pPr>
              <a:defRPr/>
            </a:pPr>
            <a:fld id="{BAD554A7-E8E2-4FC3-8F3E-CF53BD75EA3B}" type="datetimeFigureOut">
              <a:rPr lang="en-US"/>
              <a:pPr>
                <a:defRPr/>
              </a:pPr>
              <a:t>10/18/2017</a:t>
            </a:fld>
            <a:endParaRPr lang="en-US"/>
          </a:p>
        </p:txBody>
      </p:sp>
      <p:sp>
        <p:nvSpPr>
          <p:cNvPr id="10" name="Footer Placeholder 5"/>
          <p:cNvSpPr>
            <a:spLocks noGrp="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11" name="Slide Number Placeholder 6"/>
          <p:cNvSpPr>
            <a:spLocks noGrp="1"/>
          </p:cNvSpPr>
          <p:nvPr>
            <p:ph type="sldNum" sz="quarter" idx="12"/>
          </p:nvPr>
        </p:nvSpPr>
        <p:spPr>
          <a:xfrm>
            <a:off x="10769600" y="6356351"/>
            <a:ext cx="812800" cy="365125"/>
          </a:xfrm>
        </p:spPr>
        <p:txBody>
          <a:bodyPr/>
          <a:lstStyle>
            <a:lvl1pPr>
              <a:defRPr>
                <a:ea typeface="MS PGothic" panose="020B0600070205080204" pitchFamily="34" charset="-128"/>
              </a:defRPr>
            </a:lvl1pPr>
          </a:lstStyle>
          <a:p>
            <a:pPr>
              <a:defRPr/>
            </a:pPr>
            <a:fld id="{3D1EE5F8-BFD9-469A-A14A-BBF3BF36B21E}" type="slidenum">
              <a:rPr lang="en-US" altLang="en-US"/>
              <a:pPr>
                <a:defRPr/>
              </a:pPr>
              <a:t>‹#›</a:t>
            </a:fld>
            <a:endParaRPr lang="en-US" altLang="en-US"/>
          </a:p>
        </p:txBody>
      </p:sp>
    </p:spTree>
    <p:extLst>
      <p:ext uri="{BB962C8B-B14F-4D97-AF65-F5344CB8AC3E}">
        <p14:creationId xmlns:p14="http://schemas.microsoft.com/office/powerpoint/2010/main" val="23161474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ea typeface="MS PGothic" panose="020B0600070205080204" pitchFamily="34" charset="-128"/>
              </a:defRPr>
            </a:lvl1pPr>
          </a:lstStyle>
          <a:p>
            <a:pPr>
              <a:defRPr/>
            </a:pPr>
            <a:fld id="{29E55E21-82FC-4008-99AA-6E57911DBCCB}" type="datetimeFigureOut">
              <a:rPr lang="en-US"/>
              <a:pPr>
                <a:defRPr/>
              </a:pPr>
              <a:t>10/18/2017</a:t>
            </a:fld>
            <a:endParaRPr lang="en-US"/>
          </a:p>
        </p:txBody>
      </p:sp>
      <p:sp>
        <p:nvSpPr>
          <p:cNvPr id="5" name="Footer Placeholder 21"/>
          <p:cNvSpPr>
            <a:spLocks noGrp="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Slide Number Placeholder 17"/>
          <p:cNvSpPr>
            <a:spLocks noGrp="1"/>
          </p:cNvSpPr>
          <p:nvPr>
            <p:ph type="sldNum" sz="quarter" idx="12"/>
          </p:nvPr>
        </p:nvSpPr>
        <p:spPr/>
        <p:txBody>
          <a:bodyPr/>
          <a:lstStyle>
            <a:lvl1pPr>
              <a:defRPr>
                <a:ea typeface="MS PGothic" panose="020B0600070205080204" pitchFamily="34" charset="-128"/>
              </a:defRPr>
            </a:lvl1pPr>
          </a:lstStyle>
          <a:p>
            <a:pPr>
              <a:defRPr/>
            </a:pPr>
            <a:fld id="{037B1308-2D8B-4AF3-9FFA-FA3C6EC3EF77}" type="slidenum">
              <a:rPr lang="en-US" altLang="en-US"/>
              <a:pPr>
                <a:defRPr/>
              </a:pPr>
              <a:t>‹#›</a:t>
            </a:fld>
            <a:endParaRPr lang="en-US" altLang="en-US"/>
          </a:p>
        </p:txBody>
      </p:sp>
    </p:spTree>
    <p:extLst>
      <p:ext uri="{BB962C8B-B14F-4D97-AF65-F5344CB8AC3E}">
        <p14:creationId xmlns:p14="http://schemas.microsoft.com/office/powerpoint/2010/main" val="27103100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914402"/>
            <a:ext cx="80264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ea typeface="MS PGothic" panose="020B0600070205080204" pitchFamily="34" charset="-128"/>
              </a:defRPr>
            </a:lvl1pPr>
          </a:lstStyle>
          <a:p>
            <a:pPr>
              <a:defRPr/>
            </a:pPr>
            <a:fld id="{1F910E0C-A6C5-41BB-BC80-E32706EC4EE2}" type="datetimeFigureOut">
              <a:rPr lang="en-US"/>
              <a:pPr>
                <a:defRPr/>
              </a:pPr>
              <a:t>10/18/2017</a:t>
            </a:fld>
            <a:endParaRPr lang="en-US"/>
          </a:p>
        </p:txBody>
      </p:sp>
      <p:sp>
        <p:nvSpPr>
          <p:cNvPr id="5" name="Footer Placeholder 21"/>
          <p:cNvSpPr>
            <a:spLocks noGrp="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Slide Number Placeholder 17"/>
          <p:cNvSpPr>
            <a:spLocks noGrp="1"/>
          </p:cNvSpPr>
          <p:nvPr>
            <p:ph type="sldNum" sz="quarter" idx="12"/>
          </p:nvPr>
        </p:nvSpPr>
        <p:spPr/>
        <p:txBody>
          <a:bodyPr/>
          <a:lstStyle>
            <a:lvl1pPr>
              <a:defRPr>
                <a:ea typeface="MS PGothic" panose="020B0600070205080204" pitchFamily="34" charset="-128"/>
              </a:defRPr>
            </a:lvl1pPr>
          </a:lstStyle>
          <a:p>
            <a:pPr>
              <a:defRPr/>
            </a:pPr>
            <a:fld id="{A3A6BF4F-529D-4844-A33D-0BAA778B8114}" type="slidenum">
              <a:rPr lang="en-US" altLang="en-US"/>
              <a:pPr>
                <a:defRPr/>
              </a:pPr>
              <a:t>‹#›</a:t>
            </a:fld>
            <a:endParaRPr lang="en-US" altLang="en-US"/>
          </a:p>
        </p:txBody>
      </p:sp>
    </p:spTree>
    <p:extLst>
      <p:ext uri="{BB962C8B-B14F-4D97-AF65-F5344CB8AC3E}">
        <p14:creationId xmlns:p14="http://schemas.microsoft.com/office/powerpoint/2010/main" val="10179667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a:defRPr>
                <a:solidFill>
                  <a:srgbClr val="DBF5F9">
                    <a:shade val="90000"/>
                  </a:srgbClr>
                </a:solidFill>
                <a:ea typeface="MS PGothic" panose="020B0600070205080204" pitchFamily="34" charset="-128"/>
              </a:defRPr>
            </a:lvl1pPr>
          </a:lstStyle>
          <a:p>
            <a:pPr>
              <a:defRPr/>
            </a:pPr>
            <a:fld id="{809E366E-EC68-46B6-91F1-C2A7B58ADFCC}" type="datetimeFigureOut">
              <a:rPr lang="en-US"/>
              <a:pPr>
                <a:defRPr/>
              </a:pPr>
              <a:t>10/18/2017</a:t>
            </a:fld>
            <a:endParaRPr lang="en-US"/>
          </a:p>
        </p:txBody>
      </p:sp>
      <p:sp>
        <p:nvSpPr>
          <p:cNvPr id="5" name="Footer Placeholder 18"/>
          <p:cNvSpPr>
            <a:spLocks noGrp="1"/>
          </p:cNvSpPr>
          <p:nvPr>
            <p:ph type="ftr" sz="quarter" idx="11"/>
          </p:nvPr>
        </p:nvSpPr>
        <p:spPr/>
        <p:txBody>
          <a:bodyPr/>
          <a:lstStyle>
            <a:lvl1pPr>
              <a:defRPr>
                <a:solidFill>
                  <a:srgbClr val="DBF5F9">
                    <a:shade val="90000"/>
                  </a:srgbClr>
                </a:solidFill>
                <a:ea typeface="MS PGothic" panose="020B0600070205080204" pitchFamily="34" charset="-128"/>
              </a:defRPr>
            </a:lvl1pPr>
          </a:lstStyle>
          <a:p>
            <a:pPr>
              <a:defRPr/>
            </a:pPr>
            <a:endParaRPr lang="en-US"/>
          </a:p>
        </p:txBody>
      </p:sp>
      <p:sp>
        <p:nvSpPr>
          <p:cNvPr id="6" name="Slide Number Placeholder 26"/>
          <p:cNvSpPr>
            <a:spLocks noGrp="1"/>
          </p:cNvSpPr>
          <p:nvPr>
            <p:ph type="sldNum" sz="quarter" idx="12"/>
          </p:nvPr>
        </p:nvSpPr>
        <p:spPr/>
        <p:txBody>
          <a:bodyPr/>
          <a:lstStyle>
            <a:lvl1pPr>
              <a:defRPr>
                <a:solidFill>
                  <a:srgbClr val="D1EAEE"/>
                </a:solidFill>
                <a:ea typeface="MS PGothic" panose="020B0600070205080204" pitchFamily="34" charset="-128"/>
              </a:defRPr>
            </a:lvl1pPr>
          </a:lstStyle>
          <a:p>
            <a:pPr>
              <a:defRPr/>
            </a:pPr>
            <a:fld id="{BA2973AB-D50D-45BC-B5CD-A1713659E78C}" type="slidenum">
              <a:rPr lang="en-US" altLang="en-US"/>
              <a:pPr>
                <a:defRPr/>
              </a:pPr>
              <a:t>‹#›</a:t>
            </a:fld>
            <a:endParaRPr lang="en-US" altLang="en-US"/>
          </a:p>
        </p:txBody>
      </p:sp>
    </p:spTree>
    <p:extLst>
      <p:ext uri="{BB962C8B-B14F-4D97-AF65-F5344CB8AC3E}">
        <p14:creationId xmlns:p14="http://schemas.microsoft.com/office/powerpoint/2010/main" val="3056764416"/>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copyright cmassengale</a:t>
            </a:r>
          </a:p>
        </p:txBody>
      </p:sp>
      <p:sp>
        <p:nvSpPr>
          <p:cNvPr id="9" name="Rectangle 6"/>
          <p:cNvSpPr>
            <a:spLocks noGrp="1" noChangeArrowheads="1"/>
          </p:cNvSpPr>
          <p:nvPr>
            <p:ph type="sldNum" sz="quarter" idx="12"/>
          </p:nvPr>
        </p:nvSpPr>
        <p:spPr>
          <a:ln/>
        </p:spPr>
        <p:txBody>
          <a:bodyPr/>
          <a:lstStyle>
            <a:lvl1pPr>
              <a:defRPr/>
            </a:lvl1pPr>
          </a:lstStyle>
          <a:p>
            <a:pPr>
              <a:defRPr/>
            </a:pPr>
            <a:fld id="{F64E6BFD-FE0F-4418-942C-DE47C1EAD5D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104088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ea typeface="MS PGothic" panose="020B0600070205080204" pitchFamily="34" charset="-128"/>
              </a:defRPr>
            </a:lvl1pPr>
          </a:lstStyle>
          <a:p>
            <a:pPr>
              <a:defRPr/>
            </a:pPr>
            <a:fld id="{50904CA0-DEC1-47A5-A508-6BD3DD9674EF}" type="datetimeFigureOut">
              <a:rPr lang="en-US"/>
              <a:pPr>
                <a:defRPr/>
              </a:pPr>
              <a:t>10/18/2017</a:t>
            </a:fld>
            <a:endParaRPr lang="en-US"/>
          </a:p>
        </p:txBody>
      </p:sp>
      <p:sp>
        <p:nvSpPr>
          <p:cNvPr id="5" name="Footer Placeholder 21"/>
          <p:cNvSpPr>
            <a:spLocks noGrp="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Slide Number Placeholder 17"/>
          <p:cNvSpPr>
            <a:spLocks noGrp="1"/>
          </p:cNvSpPr>
          <p:nvPr>
            <p:ph type="sldNum" sz="quarter" idx="12"/>
          </p:nvPr>
        </p:nvSpPr>
        <p:spPr/>
        <p:txBody>
          <a:bodyPr/>
          <a:lstStyle>
            <a:lvl1pPr>
              <a:defRPr>
                <a:ea typeface="MS PGothic" panose="020B0600070205080204" pitchFamily="34" charset="-128"/>
              </a:defRPr>
            </a:lvl1pPr>
          </a:lstStyle>
          <a:p>
            <a:pPr>
              <a:defRPr/>
            </a:pPr>
            <a:fld id="{112AEFA8-D0ED-4888-801C-82C4E781325E}" type="slidenum">
              <a:rPr lang="en-US" altLang="en-US"/>
              <a:pPr>
                <a:defRPr/>
              </a:pPr>
              <a:t>‹#›</a:t>
            </a:fld>
            <a:endParaRPr lang="en-US" altLang="en-US"/>
          </a:p>
        </p:txBody>
      </p:sp>
    </p:spTree>
    <p:extLst>
      <p:ext uri="{BB962C8B-B14F-4D97-AF65-F5344CB8AC3E}">
        <p14:creationId xmlns:p14="http://schemas.microsoft.com/office/powerpoint/2010/main" val="41406866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707136" y="2704664"/>
            <a:ext cx="103632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rgbClr val="DBF5F9">
                    <a:shade val="90000"/>
                  </a:srgbClr>
                </a:solidFill>
                <a:ea typeface="MS PGothic" panose="020B0600070205080204" pitchFamily="34" charset="-128"/>
              </a:defRPr>
            </a:lvl1pPr>
          </a:lstStyle>
          <a:p>
            <a:pPr>
              <a:defRPr/>
            </a:pPr>
            <a:fld id="{05BFB841-8EF0-4BAC-8E0C-2615F046AEAF}" type="datetimeFigureOut">
              <a:rPr lang="en-US"/>
              <a:pPr>
                <a:defRPr/>
              </a:pPr>
              <a:t>10/18/2017</a:t>
            </a:fld>
            <a:endParaRPr lang="en-US"/>
          </a:p>
        </p:txBody>
      </p:sp>
      <p:sp>
        <p:nvSpPr>
          <p:cNvPr id="5" name="Footer Placeholder 4"/>
          <p:cNvSpPr>
            <a:spLocks noGrp="1"/>
          </p:cNvSpPr>
          <p:nvPr>
            <p:ph type="ftr" sz="quarter" idx="11"/>
          </p:nvPr>
        </p:nvSpPr>
        <p:spPr/>
        <p:txBody>
          <a:bodyPr/>
          <a:lstStyle>
            <a:lvl1pPr>
              <a:defRPr>
                <a:solidFill>
                  <a:srgbClr val="DBF5F9">
                    <a:shade val="90000"/>
                  </a:srgbClr>
                </a:solidFill>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solidFill>
                  <a:srgbClr val="D1EAEE"/>
                </a:solidFill>
                <a:ea typeface="MS PGothic" panose="020B0600070205080204" pitchFamily="34" charset="-128"/>
              </a:defRPr>
            </a:lvl1pPr>
          </a:lstStyle>
          <a:p>
            <a:pPr>
              <a:defRPr/>
            </a:pPr>
            <a:fld id="{C5ABFD8B-91D7-4757-B76F-6A65737C04B6}" type="slidenum">
              <a:rPr lang="en-US" altLang="en-US"/>
              <a:pPr>
                <a:defRPr/>
              </a:pPr>
              <a:t>‹#›</a:t>
            </a:fld>
            <a:endParaRPr lang="en-US" altLang="en-US"/>
          </a:p>
        </p:txBody>
      </p:sp>
    </p:spTree>
    <p:extLst>
      <p:ext uri="{BB962C8B-B14F-4D97-AF65-F5344CB8AC3E}">
        <p14:creationId xmlns:p14="http://schemas.microsoft.com/office/powerpoint/2010/main" val="3042552199"/>
      </p:ext>
    </p:extLst>
  </p:cSld>
  <p:clrMapOvr>
    <a:overrideClrMapping bg1="dk1" tx1="lt1" bg2="dk2" tx2="lt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ea typeface="MS PGothic" panose="020B0600070205080204" pitchFamily="34" charset="-128"/>
              </a:defRPr>
            </a:lvl1pPr>
          </a:lstStyle>
          <a:p>
            <a:pPr>
              <a:defRPr/>
            </a:pPr>
            <a:fld id="{64DD3989-6CA6-422B-98EC-A3E155D23A89}" type="datetimeFigureOut">
              <a:rPr lang="en-US"/>
              <a:pPr>
                <a:defRPr/>
              </a:pPr>
              <a:t>10/18/2017</a:t>
            </a:fld>
            <a:endParaRPr lang="en-US"/>
          </a:p>
        </p:txBody>
      </p:sp>
      <p:sp>
        <p:nvSpPr>
          <p:cNvPr id="6" name="Footer Placeholder 21"/>
          <p:cNvSpPr>
            <a:spLocks noGrp="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Slide Number Placeholder 17"/>
          <p:cNvSpPr>
            <a:spLocks noGrp="1"/>
          </p:cNvSpPr>
          <p:nvPr>
            <p:ph type="sldNum" sz="quarter" idx="12"/>
          </p:nvPr>
        </p:nvSpPr>
        <p:spPr/>
        <p:txBody>
          <a:bodyPr/>
          <a:lstStyle>
            <a:lvl1pPr>
              <a:defRPr>
                <a:ea typeface="MS PGothic" panose="020B0600070205080204" pitchFamily="34" charset="-128"/>
              </a:defRPr>
            </a:lvl1pPr>
          </a:lstStyle>
          <a:p>
            <a:pPr>
              <a:defRPr/>
            </a:pPr>
            <a:fld id="{5C864757-CCEE-46D0-9ABF-2E6AF673ED5F}" type="slidenum">
              <a:rPr lang="en-US" altLang="en-US"/>
              <a:pPr>
                <a:defRPr/>
              </a:pPr>
              <a:t>‹#›</a:t>
            </a:fld>
            <a:endParaRPr lang="en-US" altLang="en-US"/>
          </a:p>
        </p:txBody>
      </p:sp>
    </p:spTree>
    <p:extLst>
      <p:ext uri="{BB962C8B-B14F-4D97-AF65-F5344CB8AC3E}">
        <p14:creationId xmlns:p14="http://schemas.microsoft.com/office/powerpoint/2010/main" val="29048230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ea typeface="MS PGothic" panose="020B0600070205080204" pitchFamily="34" charset="-128"/>
              </a:defRPr>
            </a:lvl1pPr>
          </a:lstStyle>
          <a:p>
            <a:pPr>
              <a:defRPr/>
            </a:pPr>
            <a:fld id="{DC5DA7A6-6B0F-4374-9FDD-D648C9E64FD3}" type="datetimeFigureOut">
              <a:rPr lang="en-US"/>
              <a:pPr>
                <a:defRPr/>
              </a:pPr>
              <a:t>10/18/2017</a:t>
            </a:fld>
            <a:endParaRPr lang="en-US"/>
          </a:p>
        </p:txBody>
      </p:sp>
      <p:sp>
        <p:nvSpPr>
          <p:cNvPr id="8" name="Footer Placeholder 21"/>
          <p:cNvSpPr>
            <a:spLocks noGrp="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9" name="Slide Number Placeholder 17"/>
          <p:cNvSpPr>
            <a:spLocks noGrp="1"/>
          </p:cNvSpPr>
          <p:nvPr>
            <p:ph type="sldNum" sz="quarter" idx="12"/>
          </p:nvPr>
        </p:nvSpPr>
        <p:spPr/>
        <p:txBody>
          <a:bodyPr/>
          <a:lstStyle>
            <a:lvl1pPr>
              <a:defRPr>
                <a:ea typeface="MS PGothic" panose="020B0600070205080204" pitchFamily="34" charset="-128"/>
              </a:defRPr>
            </a:lvl1pPr>
          </a:lstStyle>
          <a:p>
            <a:pPr>
              <a:defRPr/>
            </a:pPr>
            <a:fld id="{B9CEA426-A11B-448C-B1E7-8A29CEC962D4}" type="slidenum">
              <a:rPr lang="en-US" altLang="en-US"/>
              <a:pPr>
                <a:defRPr/>
              </a:pPr>
              <a:t>‹#›</a:t>
            </a:fld>
            <a:endParaRPr lang="en-US" altLang="en-US"/>
          </a:p>
        </p:txBody>
      </p:sp>
    </p:spTree>
    <p:extLst>
      <p:ext uri="{BB962C8B-B14F-4D97-AF65-F5344CB8AC3E}">
        <p14:creationId xmlns:p14="http://schemas.microsoft.com/office/powerpoint/2010/main" val="39772150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ea typeface="MS PGothic" panose="020B0600070205080204" pitchFamily="34" charset="-128"/>
              </a:defRPr>
            </a:lvl1pPr>
          </a:lstStyle>
          <a:p>
            <a:pPr>
              <a:defRPr/>
            </a:pPr>
            <a:fld id="{76922E47-9911-4585-9635-7B3E31858A9E}" type="datetimeFigureOut">
              <a:rPr lang="en-US"/>
              <a:pPr>
                <a:defRPr/>
              </a:pPr>
              <a:t>10/18/2017</a:t>
            </a:fld>
            <a:endParaRPr lang="en-US"/>
          </a:p>
        </p:txBody>
      </p:sp>
      <p:sp>
        <p:nvSpPr>
          <p:cNvPr id="4" name="Footer Placeholder 21"/>
          <p:cNvSpPr>
            <a:spLocks noGrp="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5" name="Slide Number Placeholder 17"/>
          <p:cNvSpPr>
            <a:spLocks noGrp="1"/>
          </p:cNvSpPr>
          <p:nvPr>
            <p:ph type="sldNum" sz="quarter" idx="12"/>
          </p:nvPr>
        </p:nvSpPr>
        <p:spPr/>
        <p:txBody>
          <a:bodyPr/>
          <a:lstStyle>
            <a:lvl1pPr>
              <a:defRPr>
                <a:ea typeface="MS PGothic" panose="020B0600070205080204" pitchFamily="34" charset="-128"/>
              </a:defRPr>
            </a:lvl1pPr>
          </a:lstStyle>
          <a:p>
            <a:pPr>
              <a:defRPr/>
            </a:pPr>
            <a:fld id="{E71B901B-9832-4E89-80ED-CFF610AEBF33}" type="slidenum">
              <a:rPr lang="en-US" altLang="en-US"/>
              <a:pPr>
                <a:defRPr/>
              </a:pPr>
              <a:t>‹#›</a:t>
            </a:fld>
            <a:endParaRPr lang="en-US" altLang="en-US"/>
          </a:p>
        </p:txBody>
      </p:sp>
    </p:spTree>
    <p:extLst>
      <p:ext uri="{BB962C8B-B14F-4D97-AF65-F5344CB8AC3E}">
        <p14:creationId xmlns:p14="http://schemas.microsoft.com/office/powerpoint/2010/main" val="22483743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ea typeface="MS PGothic" panose="020B0600070205080204" pitchFamily="34" charset="-128"/>
              </a:defRPr>
            </a:lvl1pPr>
          </a:lstStyle>
          <a:p>
            <a:pPr>
              <a:defRPr/>
            </a:pPr>
            <a:fld id="{B1B58B50-E189-449D-909F-C0F321720380}" type="datetimeFigureOut">
              <a:rPr lang="en-US"/>
              <a:pPr>
                <a:defRPr/>
              </a:pPr>
              <a:t>10/18/2017</a:t>
            </a:fld>
            <a:endParaRPr lang="en-US"/>
          </a:p>
        </p:txBody>
      </p:sp>
      <p:sp>
        <p:nvSpPr>
          <p:cNvPr id="3" name="Footer Placeholder 21"/>
          <p:cNvSpPr>
            <a:spLocks noGrp="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4" name="Slide Number Placeholder 17"/>
          <p:cNvSpPr>
            <a:spLocks noGrp="1"/>
          </p:cNvSpPr>
          <p:nvPr>
            <p:ph type="sldNum" sz="quarter" idx="12"/>
          </p:nvPr>
        </p:nvSpPr>
        <p:spPr/>
        <p:txBody>
          <a:bodyPr/>
          <a:lstStyle>
            <a:lvl1pPr>
              <a:defRPr>
                <a:ea typeface="MS PGothic" panose="020B0600070205080204" pitchFamily="34" charset="-128"/>
              </a:defRPr>
            </a:lvl1pPr>
          </a:lstStyle>
          <a:p>
            <a:pPr>
              <a:defRPr/>
            </a:pPr>
            <a:fld id="{B25BC273-8A24-4167-8F76-F7D143139D7C}" type="slidenum">
              <a:rPr lang="en-US" altLang="en-US"/>
              <a:pPr>
                <a:defRPr/>
              </a:pPr>
              <a:t>‹#›</a:t>
            </a:fld>
            <a:endParaRPr lang="en-US" altLang="en-US"/>
          </a:p>
        </p:txBody>
      </p:sp>
    </p:spTree>
    <p:extLst>
      <p:ext uri="{BB962C8B-B14F-4D97-AF65-F5344CB8AC3E}">
        <p14:creationId xmlns:p14="http://schemas.microsoft.com/office/powerpoint/2010/main" val="24786407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ea typeface="MS PGothic" panose="020B0600070205080204" pitchFamily="34" charset="-128"/>
              </a:defRPr>
            </a:lvl1pPr>
          </a:lstStyle>
          <a:p>
            <a:pPr>
              <a:defRPr/>
            </a:pPr>
            <a:fld id="{5070AD73-7519-4464-831B-F028D7CE0162}" type="datetimeFigureOut">
              <a:rPr lang="en-US"/>
              <a:pPr>
                <a:defRPr/>
              </a:pPr>
              <a:t>10/18/2017</a:t>
            </a:fld>
            <a:endParaRPr lang="en-US"/>
          </a:p>
        </p:txBody>
      </p:sp>
      <p:sp>
        <p:nvSpPr>
          <p:cNvPr id="6" name="Footer Placeholder 21"/>
          <p:cNvSpPr>
            <a:spLocks noGrp="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Slide Number Placeholder 17"/>
          <p:cNvSpPr>
            <a:spLocks noGrp="1"/>
          </p:cNvSpPr>
          <p:nvPr>
            <p:ph type="sldNum" sz="quarter" idx="12"/>
          </p:nvPr>
        </p:nvSpPr>
        <p:spPr/>
        <p:txBody>
          <a:bodyPr/>
          <a:lstStyle>
            <a:lvl1pPr>
              <a:defRPr>
                <a:ea typeface="MS PGothic" panose="020B0600070205080204" pitchFamily="34" charset="-128"/>
              </a:defRPr>
            </a:lvl1pPr>
          </a:lstStyle>
          <a:p>
            <a:pPr>
              <a:defRPr/>
            </a:pPr>
            <a:fld id="{1B8B1D78-0598-40EF-8349-E6D8C1F9FBFA}" type="slidenum">
              <a:rPr lang="en-US" altLang="en-US"/>
              <a:pPr>
                <a:defRPr/>
              </a:pPr>
              <a:t>‹#›</a:t>
            </a:fld>
            <a:endParaRPr lang="en-US" altLang="en-US"/>
          </a:p>
        </p:txBody>
      </p:sp>
    </p:spTree>
    <p:extLst>
      <p:ext uri="{BB962C8B-B14F-4D97-AF65-F5344CB8AC3E}">
        <p14:creationId xmlns:p14="http://schemas.microsoft.com/office/powerpoint/2010/main" val="7058652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4220633" y="1108075"/>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6" name="Right Triangle 5"/>
          <p:cNvSpPr/>
          <p:nvPr/>
        </p:nvSpPr>
        <p:spPr>
          <a:xfrm rot="420000" flipV="1">
            <a:off x="10672234" y="5359401"/>
            <a:ext cx="207433"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7" name="Freeform 6"/>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sz="1800">
              <a:solidFill>
                <a:prstClr val="black"/>
              </a:solidFill>
              <a:ea typeface="MS PGothic" panose="020B0600070205080204" pitchFamily="34" charset="-128"/>
            </a:endParaRPr>
          </a:p>
        </p:txBody>
      </p:sp>
      <p:sp>
        <p:nvSpPr>
          <p:cNvPr id="8" name="Freeform 7"/>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sz="1800">
              <a:solidFill>
                <a:prstClr val="black"/>
              </a:solidFill>
              <a:ea typeface="MS PGothic" panose="020B0600070205080204" pitchFamily="34" charset="-128"/>
            </a:endParaRPr>
          </a:p>
        </p:txBody>
      </p:sp>
      <p:sp>
        <p:nvSpPr>
          <p:cNvPr id="2" name="Title 1"/>
          <p:cNvSpPr>
            <a:spLocks noGrp="1"/>
          </p:cNvSpPr>
          <p:nvPr>
            <p:ph type="title"/>
          </p:nvPr>
        </p:nvSpPr>
        <p:spPr>
          <a:xfrm>
            <a:off x="812800" y="1176997"/>
            <a:ext cx="2950464"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812800" y="2828785"/>
            <a:ext cx="29464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a:defRPr>
                <a:ea typeface="MS PGothic" panose="020B0600070205080204" pitchFamily="34" charset="-128"/>
              </a:defRPr>
            </a:lvl1pPr>
          </a:lstStyle>
          <a:p>
            <a:pPr>
              <a:defRPr/>
            </a:pPr>
            <a:fld id="{A04E6904-91B4-4DEA-AB0B-2E9D4C1009CA}" type="datetimeFigureOut">
              <a:rPr lang="en-US"/>
              <a:pPr>
                <a:defRPr/>
              </a:pPr>
              <a:t>10/18/2017</a:t>
            </a:fld>
            <a:endParaRPr lang="en-US"/>
          </a:p>
        </p:txBody>
      </p:sp>
      <p:sp>
        <p:nvSpPr>
          <p:cNvPr id="10" name="Footer Placeholder 5"/>
          <p:cNvSpPr>
            <a:spLocks noGrp="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11" name="Slide Number Placeholder 6"/>
          <p:cNvSpPr>
            <a:spLocks noGrp="1"/>
          </p:cNvSpPr>
          <p:nvPr>
            <p:ph type="sldNum" sz="quarter" idx="12"/>
          </p:nvPr>
        </p:nvSpPr>
        <p:spPr>
          <a:xfrm>
            <a:off x="10769600" y="6356351"/>
            <a:ext cx="812800" cy="365125"/>
          </a:xfrm>
        </p:spPr>
        <p:txBody>
          <a:bodyPr/>
          <a:lstStyle>
            <a:lvl1pPr>
              <a:defRPr>
                <a:ea typeface="MS PGothic" panose="020B0600070205080204" pitchFamily="34" charset="-128"/>
              </a:defRPr>
            </a:lvl1pPr>
          </a:lstStyle>
          <a:p>
            <a:pPr>
              <a:defRPr/>
            </a:pPr>
            <a:fld id="{93142E79-A3C8-4CE1-9178-E9921EB73E61}" type="slidenum">
              <a:rPr lang="en-US" altLang="en-US"/>
              <a:pPr>
                <a:defRPr/>
              </a:pPr>
              <a:t>‹#›</a:t>
            </a:fld>
            <a:endParaRPr lang="en-US" altLang="en-US"/>
          </a:p>
        </p:txBody>
      </p:sp>
    </p:spTree>
    <p:extLst>
      <p:ext uri="{BB962C8B-B14F-4D97-AF65-F5344CB8AC3E}">
        <p14:creationId xmlns:p14="http://schemas.microsoft.com/office/powerpoint/2010/main" val="24361802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ea typeface="MS PGothic" panose="020B0600070205080204" pitchFamily="34" charset="-128"/>
              </a:defRPr>
            </a:lvl1pPr>
          </a:lstStyle>
          <a:p>
            <a:pPr>
              <a:defRPr/>
            </a:pPr>
            <a:fld id="{03A872E6-3C5E-438F-9974-024963494A26}" type="datetimeFigureOut">
              <a:rPr lang="en-US"/>
              <a:pPr>
                <a:defRPr/>
              </a:pPr>
              <a:t>10/18/2017</a:t>
            </a:fld>
            <a:endParaRPr lang="en-US"/>
          </a:p>
        </p:txBody>
      </p:sp>
      <p:sp>
        <p:nvSpPr>
          <p:cNvPr id="5" name="Footer Placeholder 21"/>
          <p:cNvSpPr>
            <a:spLocks noGrp="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Slide Number Placeholder 17"/>
          <p:cNvSpPr>
            <a:spLocks noGrp="1"/>
          </p:cNvSpPr>
          <p:nvPr>
            <p:ph type="sldNum" sz="quarter" idx="12"/>
          </p:nvPr>
        </p:nvSpPr>
        <p:spPr/>
        <p:txBody>
          <a:bodyPr/>
          <a:lstStyle>
            <a:lvl1pPr>
              <a:defRPr>
                <a:ea typeface="MS PGothic" panose="020B0600070205080204" pitchFamily="34" charset="-128"/>
              </a:defRPr>
            </a:lvl1pPr>
          </a:lstStyle>
          <a:p>
            <a:pPr>
              <a:defRPr/>
            </a:pPr>
            <a:fld id="{CF968344-6AEC-40C0-A2DA-3D3E6FB7692F}" type="slidenum">
              <a:rPr lang="en-US" altLang="en-US"/>
              <a:pPr>
                <a:defRPr/>
              </a:pPr>
              <a:t>‹#›</a:t>
            </a:fld>
            <a:endParaRPr lang="en-US" altLang="en-US"/>
          </a:p>
        </p:txBody>
      </p:sp>
    </p:spTree>
    <p:extLst>
      <p:ext uri="{BB962C8B-B14F-4D97-AF65-F5344CB8AC3E}">
        <p14:creationId xmlns:p14="http://schemas.microsoft.com/office/powerpoint/2010/main" val="39129800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914402"/>
            <a:ext cx="80264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ea typeface="MS PGothic" panose="020B0600070205080204" pitchFamily="34" charset="-128"/>
              </a:defRPr>
            </a:lvl1pPr>
          </a:lstStyle>
          <a:p>
            <a:pPr>
              <a:defRPr/>
            </a:pPr>
            <a:fld id="{600B7849-0634-4B1D-A6FF-C952B085A390}" type="datetimeFigureOut">
              <a:rPr lang="en-US"/>
              <a:pPr>
                <a:defRPr/>
              </a:pPr>
              <a:t>10/18/2017</a:t>
            </a:fld>
            <a:endParaRPr lang="en-US"/>
          </a:p>
        </p:txBody>
      </p:sp>
      <p:sp>
        <p:nvSpPr>
          <p:cNvPr id="5" name="Footer Placeholder 21"/>
          <p:cNvSpPr>
            <a:spLocks noGrp="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Slide Number Placeholder 17"/>
          <p:cNvSpPr>
            <a:spLocks noGrp="1"/>
          </p:cNvSpPr>
          <p:nvPr>
            <p:ph type="sldNum" sz="quarter" idx="12"/>
          </p:nvPr>
        </p:nvSpPr>
        <p:spPr/>
        <p:txBody>
          <a:bodyPr/>
          <a:lstStyle>
            <a:lvl1pPr>
              <a:defRPr>
                <a:ea typeface="MS PGothic" panose="020B0600070205080204" pitchFamily="34" charset="-128"/>
              </a:defRPr>
            </a:lvl1pPr>
          </a:lstStyle>
          <a:p>
            <a:pPr>
              <a:defRPr/>
            </a:pPr>
            <a:fld id="{A48F40B5-4090-42C0-B333-CEC2B7661D80}" type="slidenum">
              <a:rPr lang="en-US" altLang="en-US"/>
              <a:pPr>
                <a:defRPr/>
              </a:pPr>
              <a:t>‹#›</a:t>
            </a:fld>
            <a:endParaRPr lang="en-US" altLang="en-US"/>
          </a:p>
        </p:txBody>
      </p:sp>
    </p:spTree>
    <p:extLst>
      <p:ext uri="{BB962C8B-B14F-4D97-AF65-F5344CB8AC3E}">
        <p14:creationId xmlns:p14="http://schemas.microsoft.com/office/powerpoint/2010/main" val="2789028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copyright cmassengale</a:t>
            </a:r>
          </a:p>
        </p:txBody>
      </p:sp>
      <p:sp>
        <p:nvSpPr>
          <p:cNvPr id="5" name="Rectangle 6"/>
          <p:cNvSpPr>
            <a:spLocks noGrp="1" noChangeArrowheads="1"/>
          </p:cNvSpPr>
          <p:nvPr>
            <p:ph type="sldNum" sz="quarter" idx="12"/>
          </p:nvPr>
        </p:nvSpPr>
        <p:spPr>
          <a:ln/>
        </p:spPr>
        <p:txBody>
          <a:bodyPr/>
          <a:lstStyle>
            <a:lvl1pPr>
              <a:defRPr/>
            </a:lvl1pPr>
          </a:lstStyle>
          <a:p>
            <a:pPr>
              <a:defRPr/>
            </a:pPr>
            <a:fld id="{0F1F81C4-D966-4B5F-8218-A1C9C838554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361444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a:defRPr>
                <a:solidFill>
                  <a:srgbClr val="DBF5F9">
                    <a:shade val="90000"/>
                  </a:srgbClr>
                </a:solidFill>
                <a:ea typeface="MS PGothic" panose="020B0600070205080204" pitchFamily="34" charset="-128"/>
              </a:defRPr>
            </a:lvl1pPr>
          </a:lstStyle>
          <a:p>
            <a:pPr>
              <a:defRPr/>
            </a:pPr>
            <a:fld id="{F25CD8F3-2320-45BF-AA4F-EE64F54CD20E}" type="datetimeFigureOut">
              <a:rPr lang="en-US"/>
              <a:pPr>
                <a:defRPr/>
              </a:pPr>
              <a:t>10/18/2017</a:t>
            </a:fld>
            <a:endParaRPr lang="en-US"/>
          </a:p>
        </p:txBody>
      </p:sp>
      <p:sp>
        <p:nvSpPr>
          <p:cNvPr id="5" name="Footer Placeholder 18"/>
          <p:cNvSpPr>
            <a:spLocks noGrp="1"/>
          </p:cNvSpPr>
          <p:nvPr>
            <p:ph type="ftr" sz="quarter" idx="11"/>
          </p:nvPr>
        </p:nvSpPr>
        <p:spPr/>
        <p:txBody>
          <a:bodyPr/>
          <a:lstStyle>
            <a:lvl1pPr>
              <a:defRPr>
                <a:solidFill>
                  <a:srgbClr val="DBF5F9">
                    <a:shade val="90000"/>
                  </a:srgbClr>
                </a:solidFill>
                <a:ea typeface="MS PGothic" panose="020B0600070205080204" pitchFamily="34" charset="-128"/>
              </a:defRPr>
            </a:lvl1pPr>
          </a:lstStyle>
          <a:p>
            <a:pPr>
              <a:defRPr/>
            </a:pPr>
            <a:endParaRPr lang="en-US"/>
          </a:p>
        </p:txBody>
      </p:sp>
      <p:sp>
        <p:nvSpPr>
          <p:cNvPr id="6" name="Slide Number Placeholder 26"/>
          <p:cNvSpPr>
            <a:spLocks noGrp="1"/>
          </p:cNvSpPr>
          <p:nvPr>
            <p:ph type="sldNum" sz="quarter" idx="12"/>
          </p:nvPr>
        </p:nvSpPr>
        <p:spPr/>
        <p:txBody>
          <a:bodyPr/>
          <a:lstStyle>
            <a:lvl1pPr>
              <a:defRPr>
                <a:solidFill>
                  <a:srgbClr val="D1EAEE"/>
                </a:solidFill>
                <a:ea typeface="MS PGothic" panose="020B0600070205080204" pitchFamily="34" charset="-128"/>
              </a:defRPr>
            </a:lvl1pPr>
          </a:lstStyle>
          <a:p>
            <a:pPr>
              <a:defRPr/>
            </a:pPr>
            <a:fld id="{B0ECC155-8B95-4EFE-9525-047F9DE44091}" type="slidenum">
              <a:rPr lang="en-US" altLang="en-US"/>
              <a:pPr>
                <a:defRPr/>
              </a:pPr>
              <a:t>‹#›</a:t>
            </a:fld>
            <a:endParaRPr lang="en-US" altLang="en-US"/>
          </a:p>
        </p:txBody>
      </p:sp>
    </p:spTree>
    <p:extLst>
      <p:ext uri="{BB962C8B-B14F-4D97-AF65-F5344CB8AC3E}">
        <p14:creationId xmlns:p14="http://schemas.microsoft.com/office/powerpoint/2010/main" val="2545393333"/>
      </p:ext>
    </p:extLst>
  </p:cSld>
  <p:clrMapOvr>
    <a:overrideClrMapping bg1="dk1" tx1="lt1" bg2="dk2" tx2="lt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ea typeface="MS PGothic" panose="020B0600070205080204" pitchFamily="34" charset="-128"/>
              </a:defRPr>
            </a:lvl1pPr>
          </a:lstStyle>
          <a:p>
            <a:pPr>
              <a:defRPr/>
            </a:pPr>
            <a:fld id="{CED6C7F2-372D-424E-8D45-1DB4665A6353}" type="datetimeFigureOut">
              <a:rPr lang="en-US"/>
              <a:pPr>
                <a:defRPr/>
              </a:pPr>
              <a:t>10/18/2017</a:t>
            </a:fld>
            <a:endParaRPr lang="en-US"/>
          </a:p>
        </p:txBody>
      </p:sp>
      <p:sp>
        <p:nvSpPr>
          <p:cNvPr id="5" name="Footer Placeholder 21"/>
          <p:cNvSpPr>
            <a:spLocks noGrp="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Slide Number Placeholder 17"/>
          <p:cNvSpPr>
            <a:spLocks noGrp="1"/>
          </p:cNvSpPr>
          <p:nvPr>
            <p:ph type="sldNum" sz="quarter" idx="12"/>
          </p:nvPr>
        </p:nvSpPr>
        <p:spPr/>
        <p:txBody>
          <a:bodyPr/>
          <a:lstStyle>
            <a:lvl1pPr>
              <a:defRPr>
                <a:ea typeface="MS PGothic" panose="020B0600070205080204" pitchFamily="34" charset="-128"/>
              </a:defRPr>
            </a:lvl1pPr>
          </a:lstStyle>
          <a:p>
            <a:pPr>
              <a:defRPr/>
            </a:pPr>
            <a:fld id="{BBD3C426-5820-4742-8C87-F52CF4DE2F56}" type="slidenum">
              <a:rPr lang="en-US" altLang="en-US"/>
              <a:pPr>
                <a:defRPr/>
              </a:pPr>
              <a:t>‹#›</a:t>
            </a:fld>
            <a:endParaRPr lang="en-US" altLang="en-US"/>
          </a:p>
        </p:txBody>
      </p:sp>
    </p:spTree>
    <p:extLst>
      <p:ext uri="{BB962C8B-B14F-4D97-AF65-F5344CB8AC3E}">
        <p14:creationId xmlns:p14="http://schemas.microsoft.com/office/powerpoint/2010/main" val="4116394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707136" y="2704664"/>
            <a:ext cx="103632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rgbClr val="DBF5F9">
                    <a:shade val="90000"/>
                  </a:srgbClr>
                </a:solidFill>
                <a:ea typeface="MS PGothic" panose="020B0600070205080204" pitchFamily="34" charset="-128"/>
              </a:defRPr>
            </a:lvl1pPr>
          </a:lstStyle>
          <a:p>
            <a:pPr>
              <a:defRPr/>
            </a:pPr>
            <a:fld id="{6A88B242-25C1-4FD2-9CE3-1F0172C7C8FD}" type="datetimeFigureOut">
              <a:rPr lang="en-US"/>
              <a:pPr>
                <a:defRPr/>
              </a:pPr>
              <a:t>10/18/2017</a:t>
            </a:fld>
            <a:endParaRPr lang="en-US"/>
          </a:p>
        </p:txBody>
      </p:sp>
      <p:sp>
        <p:nvSpPr>
          <p:cNvPr id="5" name="Footer Placeholder 4"/>
          <p:cNvSpPr>
            <a:spLocks noGrp="1"/>
          </p:cNvSpPr>
          <p:nvPr>
            <p:ph type="ftr" sz="quarter" idx="11"/>
          </p:nvPr>
        </p:nvSpPr>
        <p:spPr/>
        <p:txBody>
          <a:bodyPr/>
          <a:lstStyle>
            <a:lvl1pPr>
              <a:defRPr>
                <a:solidFill>
                  <a:srgbClr val="DBF5F9">
                    <a:shade val="90000"/>
                  </a:srgbClr>
                </a:solidFill>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solidFill>
                  <a:srgbClr val="D1EAEE"/>
                </a:solidFill>
                <a:ea typeface="MS PGothic" panose="020B0600070205080204" pitchFamily="34" charset="-128"/>
              </a:defRPr>
            </a:lvl1pPr>
          </a:lstStyle>
          <a:p>
            <a:pPr>
              <a:defRPr/>
            </a:pPr>
            <a:fld id="{46D3007C-E31C-4F43-ADEE-54A329BB2A17}" type="slidenum">
              <a:rPr lang="en-US" altLang="en-US"/>
              <a:pPr>
                <a:defRPr/>
              </a:pPr>
              <a:t>‹#›</a:t>
            </a:fld>
            <a:endParaRPr lang="en-US" altLang="en-US"/>
          </a:p>
        </p:txBody>
      </p:sp>
    </p:spTree>
    <p:extLst>
      <p:ext uri="{BB962C8B-B14F-4D97-AF65-F5344CB8AC3E}">
        <p14:creationId xmlns:p14="http://schemas.microsoft.com/office/powerpoint/2010/main" val="162227019"/>
      </p:ext>
    </p:extLst>
  </p:cSld>
  <p:clrMapOvr>
    <a:overrideClrMapping bg1="dk1" tx1="lt1" bg2="dk2" tx2="lt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ea typeface="MS PGothic" panose="020B0600070205080204" pitchFamily="34" charset="-128"/>
              </a:defRPr>
            </a:lvl1pPr>
          </a:lstStyle>
          <a:p>
            <a:pPr>
              <a:defRPr/>
            </a:pPr>
            <a:fld id="{8BCA5624-1AB7-4EBB-98F3-D5F20880B8B9}" type="datetimeFigureOut">
              <a:rPr lang="en-US"/>
              <a:pPr>
                <a:defRPr/>
              </a:pPr>
              <a:t>10/18/2017</a:t>
            </a:fld>
            <a:endParaRPr lang="en-US"/>
          </a:p>
        </p:txBody>
      </p:sp>
      <p:sp>
        <p:nvSpPr>
          <p:cNvPr id="6" name="Footer Placeholder 21"/>
          <p:cNvSpPr>
            <a:spLocks noGrp="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Slide Number Placeholder 17"/>
          <p:cNvSpPr>
            <a:spLocks noGrp="1"/>
          </p:cNvSpPr>
          <p:nvPr>
            <p:ph type="sldNum" sz="quarter" idx="12"/>
          </p:nvPr>
        </p:nvSpPr>
        <p:spPr/>
        <p:txBody>
          <a:bodyPr/>
          <a:lstStyle>
            <a:lvl1pPr>
              <a:defRPr>
                <a:ea typeface="MS PGothic" panose="020B0600070205080204" pitchFamily="34" charset="-128"/>
              </a:defRPr>
            </a:lvl1pPr>
          </a:lstStyle>
          <a:p>
            <a:pPr>
              <a:defRPr/>
            </a:pPr>
            <a:fld id="{3BB4E9DD-0FA2-4877-AB47-DFEBBA23C09B}" type="slidenum">
              <a:rPr lang="en-US" altLang="en-US"/>
              <a:pPr>
                <a:defRPr/>
              </a:pPr>
              <a:t>‹#›</a:t>
            </a:fld>
            <a:endParaRPr lang="en-US" altLang="en-US"/>
          </a:p>
        </p:txBody>
      </p:sp>
    </p:spTree>
    <p:extLst>
      <p:ext uri="{BB962C8B-B14F-4D97-AF65-F5344CB8AC3E}">
        <p14:creationId xmlns:p14="http://schemas.microsoft.com/office/powerpoint/2010/main" val="26705971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ea typeface="MS PGothic" panose="020B0600070205080204" pitchFamily="34" charset="-128"/>
              </a:defRPr>
            </a:lvl1pPr>
          </a:lstStyle>
          <a:p>
            <a:pPr>
              <a:defRPr/>
            </a:pPr>
            <a:fld id="{6E91EC37-46C8-467F-B202-4EE2CFB0877D}" type="datetimeFigureOut">
              <a:rPr lang="en-US"/>
              <a:pPr>
                <a:defRPr/>
              </a:pPr>
              <a:t>10/18/2017</a:t>
            </a:fld>
            <a:endParaRPr lang="en-US"/>
          </a:p>
        </p:txBody>
      </p:sp>
      <p:sp>
        <p:nvSpPr>
          <p:cNvPr id="8" name="Footer Placeholder 21"/>
          <p:cNvSpPr>
            <a:spLocks noGrp="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9" name="Slide Number Placeholder 17"/>
          <p:cNvSpPr>
            <a:spLocks noGrp="1"/>
          </p:cNvSpPr>
          <p:nvPr>
            <p:ph type="sldNum" sz="quarter" idx="12"/>
          </p:nvPr>
        </p:nvSpPr>
        <p:spPr/>
        <p:txBody>
          <a:bodyPr/>
          <a:lstStyle>
            <a:lvl1pPr>
              <a:defRPr>
                <a:ea typeface="MS PGothic" panose="020B0600070205080204" pitchFamily="34" charset="-128"/>
              </a:defRPr>
            </a:lvl1pPr>
          </a:lstStyle>
          <a:p>
            <a:pPr>
              <a:defRPr/>
            </a:pPr>
            <a:fld id="{C63BDE1D-3A5F-4864-839C-229420F73A10}" type="slidenum">
              <a:rPr lang="en-US" altLang="en-US"/>
              <a:pPr>
                <a:defRPr/>
              </a:pPr>
              <a:t>‹#›</a:t>
            </a:fld>
            <a:endParaRPr lang="en-US" altLang="en-US"/>
          </a:p>
        </p:txBody>
      </p:sp>
    </p:spTree>
    <p:extLst>
      <p:ext uri="{BB962C8B-B14F-4D97-AF65-F5344CB8AC3E}">
        <p14:creationId xmlns:p14="http://schemas.microsoft.com/office/powerpoint/2010/main" val="18330796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ea typeface="MS PGothic" panose="020B0600070205080204" pitchFamily="34" charset="-128"/>
              </a:defRPr>
            </a:lvl1pPr>
          </a:lstStyle>
          <a:p>
            <a:pPr>
              <a:defRPr/>
            </a:pPr>
            <a:fld id="{48E9D150-E8E2-4BF6-A523-DEC20A46634E}" type="datetimeFigureOut">
              <a:rPr lang="en-US"/>
              <a:pPr>
                <a:defRPr/>
              </a:pPr>
              <a:t>10/18/2017</a:t>
            </a:fld>
            <a:endParaRPr lang="en-US"/>
          </a:p>
        </p:txBody>
      </p:sp>
      <p:sp>
        <p:nvSpPr>
          <p:cNvPr id="4" name="Footer Placeholder 21"/>
          <p:cNvSpPr>
            <a:spLocks noGrp="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5" name="Slide Number Placeholder 17"/>
          <p:cNvSpPr>
            <a:spLocks noGrp="1"/>
          </p:cNvSpPr>
          <p:nvPr>
            <p:ph type="sldNum" sz="quarter" idx="12"/>
          </p:nvPr>
        </p:nvSpPr>
        <p:spPr/>
        <p:txBody>
          <a:bodyPr/>
          <a:lstStyle>
            <a:lvl1pPr>
              <a:defRPr>
                <a:ea typeface="MS PGothic" panose="020B0600070205080204" pitchFamily="34" charset="-128"/>
              </a:defRPr>
            </a:lvl1pPr>
          </a:lstStyle>
          <a:p>
            <a:pPr>
              <a:defRPr/>
            </a:pPr>
            <a:fld id="{1615E364-0B93-47B5-AFCD-DE488B4AE2D0}" type="slidenum">
              <a:rPr lang="en-US" altLang="en-US"/>
              <a:pPr>
                <a:defRPr/>
              </a:pPr>
              <a:t>‹#›</a:t>
            </a:fld>
            <a:endParaRPr lang="en-US" altLang="en-US"/>
          </a:p>
        </p:txBody>
      </p:sp>
    </p:spTree>
    <p:extLst>
      <p:ext uri="{BB962C8B-B14F-4D97-AF65-F5344CB8AC3E}">
        <p14:creationId xmlns:p14="http://schemas.microsoft.com/office/powerpoint/2010/main" val="30594552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ea typeface="MS PGothic" panose="020B0600070205080204" pitchFamily="34" charset="-128"/>
              </a:defRPr>
            </a:lvl1pPr>
          </a:lstStyle>
          <a:p>
            <a:pPr>
              <a:defRPr/>
            </a:pPr>
            <a:fld id="{1EB59879-08F9-4158-8B8D-145E9B44BE32}" type="datetimeFigureOut">
              <a:rPr lang="en-US"/>
              <a:pPr>
                <a:defRPr/>
              </a:pPr>
              <a:t>10/18/2017</a:t>
            </a:fld>
            <a:endParaRPr lang="en-US"/>
          </a:p>
        </p:txBody>
      </p:sp>
      <p:sp>
        <p:nvSpPr>
          <p:cNvPr id="3" name="Footer Placeholder 21"/>
          <p:cNvSpPr>
            <a:spLocks noGrp="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4" name="Slide Number Placeholder 17"/>
          <p:cNvSpPr>
            <a:spLocks noGrp="1"/>
          </p:cNvSpPr>
          <p:nvPr>
            <p:ph type="sldNum" sz="quarter" idx="12"/>
          </p:nvPr>
        </p:nvSpPr>
        <p:spPr/>
        <p:txBody>
          <a:bodyPr/>
          <a:lstStyle>
            <a:lvl1pPr>
              <a:defRPr>
                <a:ea typeface="MS PGothic" panose="020B0600070205080204" pitchFamily="34" charset="-128"/>
              </a:defRPr>
            </a:lvl1pPr>
          </a:lstStyle>
          <a:p>
            <a:pPr>
              <a:defRPr/>
            </a:pPr>
            <a:fld id="{93265F10-A8FD-44B6-8E0D-558874ABD629}" type="slidenum">
              <a:rPr lang="en-US" altLang="en-US"/>
              <a:pPr>
                <a:defRPr/>
              </a:pPr>
              <a:t>‹#›</a:t>
            </a:fld>
            <a:endParaRPr lang="en-US" altLang="en-US"/>
          </a:p>
        </p:txBody>
      </p:sp>
    </p:spTree>
    <p:extLst>
      <p:ext uri="{BB962C8B-B14F-4D97-AF65-F5344CB8AC3E}">
        <p14:creationId xmlns:p14="http://schemas.microsoft.com/office/powerpoint/2010/main" val="363903381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ea typeface="MS PGothic" panose="020B0600070205080204" pitchFamily="34" charset="-128"/>
              </a:defRPr>
            </a:lvl1pPr>
          </a:lstStyle>
          <a:p>
            <a:pPr>
              <a:defRPr/>
            </a:pPr>
            <a:fld id="{2CFFE0EB-ABED-47FE-8502-79ABBFDE3D9D}" type="datetimeFigureOut">
              <a:rPr lang="en-US"/>
              <a:pPr>
                <a:defRPr/>
              </a:pPr>
              <a:t>10/18/2017</a:t>
            </a:fld>
            <a:endParaRPr lang="en-US"/>
          </a:p>
        </p:txBody>
      </p:sp>
      <p:sp>
        <p:nvSpPr>
          <p:cNvPr id="6" name="Footer Placeholder 21"/>
          <p:cNvSpPr>
            <a:spLocks noGrp="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Slide Number Placeholder 17"/>
          <p:cNvSpPr>
            <a:spLocks noGrp="1"/>
          </p:cNvSpPr>
          <p:nvPr>
            <p:ph type="sldNum" sz="quarter" idx="12"/>
          </p:nvPr>
        </p:nvSpPr>
        <p:spPr/>
        <p:txBody>
          <a:bodyPr/>
          <a:lstStyle>
            <a:lvl1pPr>
              <a:defRPr>
                <a:ea typeface="MS PGothic" panose="020B0600070205080204" pitchFamily="34" charset="-128"/>
              </a:defRPr>
            </a:lvl1pPr>
          </a:lstStyle>
          <a:p>
            <a:pPr>
              <a:defRPr/>
            </a:pPr>
            <a:fld id="{1C16F940-0CED-48F6-9C6F-CB0A774F3FF8}" type="slidenum">
              <a:rPr lang="en-US" altLang="en-US"/>
              <a:pPr>
                <a:defRPr/>
              </a:pPr>
              <a:t>‹#›</a:t>
            </a:fld>
            <a:endParaRPr lang="en-US" altLang="en-US"/>
          </a:p>
        </p:txBody>
      </p:sp>
    </p:spTree>
    <p:extLst>
      <p:ext uri="{BB962C8B-B14F-4D97-AF65-F5344CB8AC3E}">
        <p14:creationId xmlns:p14="http://schemas.microsoft.com/office/powerpoint/2010/main" val="23577752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4220633" y="1108075"/>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6" name="Right Triangle 5"/>
          <p:cNvSpPr/>
          <p:nvPr/>
        </p:nvSpPr>
        <p:spPr>
          <a:xfrm rot="420000" flipV="1">
            <a:off x="10672234" y="5359401"/>
            <a:ext cx="207433"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7" name="Freeform 6"/>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sz="1800">
              <a:solidFill>
                <a:prstClr val="black"/>
              </a:solidFill>
              <a:ea typeface="MS PGothic" panose="020B0600070205080204" pitchFamily="34" charset="-128"/>
            </a:endParaRPr>
          </a:p>
        </p:txBody>
      </p:sp>
      <p:sp>
        <p:nvSpPr>
          <p:cNvPr id="8" name="Freeform 7"/>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sz="1800">
              <a:solidFill>
                <a:prstClr val="black"/>
              </a:solidFill>
              <a:ea typeface="MS PGothic" panose="020B0600070205080204" pitchFamily="34" charset="-128"/>
            </a:endParaRPr>
          </a:p>
        </p:txBody>
      </p:sp>
      <p:sp>
        <p:nvSpPr>
          <p:cNvPr id="2" name="Title 1"/>
          <p:cNvSpPr>
            <a:spLocks noGrp="1"/>
          </p:cNvSpPr>
          <p:nvPr>
            <p:ph type="title"/>
          </p:nvPr>
        </p:nvSpPr>
        <p:spPr>
          <a:xfrm>
            <a:off x="812800" y="1176997"/>
            <a:ext cx="2950464"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812800" y="2828785"/>
            <a:ext cx="29464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a:defRPr>
                <a:ea typeface="MS PGothic" panose="020B0600070205080204" pitchFamily="34" charset="-128"/>
              </a:defRPr>
            </a:lvl1pPr>
          </a:lstStyle>
          <a:p>
            <a:pPr>
              <a:defRPr/>
            </a:pPr>
            <a:fld id="{B8CC01A5-F1BF-45A0-AA38-B9B809BEA826}" type="datetimeFigureOut">
              <a:rPr lang="en-US"/>
              <a:pPr>
                <a:defRPr/>
              </a:pPr>
              <a:t>10/18/2017</a:t>
            </a:fld>
            <a:endParaRPr lang="en-US"/>
          </a:p>
        </p:txBody>
      </p:sp>
      <p:sp>
        <p:nvSpPr>
          <p:cNvPr id="10" name="Footer Placeholder 5"/>
          <p:cNvSpPr>
            <a:spLocks noGrp="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11" name="Slide Number Placeholder 6"/>
          <p:cNvSpPr>
            <a:spLocks noGrp="1"/>
          </p:cNvSpPr>
          <p:nvPr>
            <p:ph type="sldNum" sz="quarter" idx="12"/>
          </p:nvPr>
        </p:nvSpPr>
        <p:spPr>
          <a:xfrm>
            <a:off x="10769600" y="6356351"/>
            <a:ext cx="812800" cy="365125"/>
          </a:xfrm>
        </p:spPr>
        <p:txBody>
          <a:bodyPr/>
          <a:lstStyle>
            <a:lvl1pPr>
              <a:defRPr>
                <a:ea typeface="MS PGothic" panose="020B0600070205080204" pitchFamily="34" charset="-128"/>
              </a:defRPr>
            </a:lvl1pPr>
          </a:lstStyle>
          <a:p>
            <a:pPr>
              <a:defRPr/>
            </a:pPr>
            <a:fld id="{8C6D5FC7-A626-4DB5-96D6-A22BAE05A5D0}" type="slidenum">
              <a:rPr lang="en-US" altLang="en-US"/>
              <a:pPr>
                <a:defRPr/>
              </a:pPr>
              <a:t>‹#›</a:t>
            </a:fld>
            <a:endParaRPr lang="en-US" altLang="en-US"/>
          </a:p>
        </p:txBody>
      </p:sp>
    </p:spTree>
    <p:extLst>
      <p:ext uri="{BB962C8B-B14F-4D97-AF65-F5344CB8AC3E}">
        <p14:creationId xmlns:p14="http://schemas.microsoft.com/office/powerpoint/2010/main" val="19364481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ea typeface="MS PGothic" panose="020B0600070205080204" pitchFamily="34" charset="-128"/>
              </a:defRPr>
            </a:lvl1pPr>
          </a:lstStyle>
          <a:p>
            <a:pPr>
              <a:defRPr/>
            </a:pPr>
            <a:fld id="{3A509711-DEE9-4C25-89EC-EB9984476EAE}" type="datetimeFigureOut">
              <a:rPr lang="en-US"/>
              <a:pPr>
                <a:defRPr/>
              </a:pPr>
              <a:t>10/18/2017</a:t>
            </a:fld>
            <a:endParaRPr lang="en-US"/>
          </a:p>
        </p:txBody>
      </p:sp>
      <p:sp>
        <p:nvSpPr>
          <p:cNvPr id="5" name="Footer Placeholder 21"/>
          <p:cNvSpPr>
            <a:spLocks noGrp="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Slide Number Placeholder 17"/>
          <p:cNvSpPr>
            <a:spLocks noGrp="1"/>
          </p:cNvSpPr>
          <p:nvPr>
            <p:ph type="sldNum" sz="quarter" idx="12"/>
          </p:nvPr>
        </p:nvSpPr>
        <p:spPr/>
        <p:txBody>
          <a:bodyPr/>
          <a:lstStyle>
            <a:lvl1pPr>
              <a:defRPr>
                <a:ea typeface="MS PGothic" panose="020B0600070205080204" pitchFamily="34" charset="-128"/>
              </a:defRPr>
            </a:lvl1pPr>
          </a:lstStyle>
          <a:p>
            <a:pPr>
              <a:defRPr/>
            </a:pPr>
            <a:fld id="{6C31BF1D-98CC-47B2-B253-7053BE7E852E}" type="slidenum">
              <a:rPr lang="en-US" altLang="en-US"/>
              <a:pPr>
                <a:defRPr/>
              </a:pPr>
              <a:t>‹#›</a:t>
            </a:fld>
            <a:endParaRPr lang="en-US" altLang="en-US"/>
          </a:p>
        </p:txBody>
      </p:sp>
    </p:spTree>
    <p:extLst>
      <p:ext uri="{BB962C8B-B14F-4D97-AF65-F5344CB8AC3E}">
        <p14:creationId xmlns:p14="http://schemas.microsoft.com/office/powerpoint/2010/main" val="28607306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copyright cmassengale</a:t>
            </a:r>
          </a:p>
        </p:txBody>
      </p:sp>
      <p:sp>
        <p:nvSpPr>
          <p:cNvPr id="4" name="Rectangle 6"/>
          <p:cNvSpPr>
            <a:spLocks noGrp="1" noChangeArrowheads="1"/>
          </p:cNvSpPr>
          <p:nvPr>
            <p:ph type="sldNum" sz="quarter" idx="12"/>
          </p:nvPr>
        </p:nvSpPr>
        <p:spPr>
          <a:ln/>
        </p:spPr>
        <p:txBody>
          <a:bodyPr/>
          <a:lstStyle>
            <a:lvl1pPr>
              <a:defRPr/>
            </a:lvl1pPr>
          </a:lstStyle>
          <a:p>
            <a:pPr>
              <a:defRPr/>
            </a:pPr>
            <a:fld id="{3CE7C6B8-A6CF-41BF-9613-1E4356955FD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226005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914402"/>
            <a:ext cx="80264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ea typeface="MS PGothic" panose="020B0600070205080204" pitchFamily="34" charset="-128"/>
              </a:defRPr>
            </a:lvl1pPr>
          </a:lstStyle>
          <a:p>
            <a:pPr>
              <a:defRPr/>
            </a:pPr>
            <a:fld id="{BBF5967B-3103-444E-A17F-FBDC52D82F09}" type="datetimeFigureOut">
              <a:rPr lang="en-US"/>
              <a:pPr>
                <a:defRPr/>
              </a:pPr>
              <a:t>10/18/2017</a:t>
            </a:fld>
            <a:endParaRPr lang="en-US"/>
          </a:p>
        </p:txBody>
      </p:sp>
      <p:sp>
        <p:nvSpPr>
          <p:cNvPr id="5" name="Footer Placeholder 21"/>
          <p:cNvSpPr>
            <a:spLocks noGrp="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Slide Number Placeholder 17"/>
          <p:cNvSpPr>
            <a:spLocks noGrp="1"/>
          </p:cNvSpPr>
          <p:nvPr>
            <p:ph type="sldNum" sz="quarter" idx="12"/>
          </p:nvPr>
        </p:nvSpPr>
        <p:spPr/>
        <p:txBody>
          <a:bodyPr/>
          <a:lstStyle>
            <a:lvl1pPr>
              <a:defRPr>
                <a:ea typeface="MS PGothic" panose="020B0600070205080204" pitchFamily="34" charset="-128"/>
              </a:defRPr>
            </a:lvl1pPr>
          </a:lstStyle>
          <a:p>
            <a:pPr>
              <a:defRPr/>
            </a:pPr>
            <a:fld id="{04EB8EC1-F1EF-418E-BC23-C95318DFEED4}" type="slidenum">
              <a:rPr lang="en-US" altLang="en-US"/>
              <a:pPr>
                <a:defRPr/>
              </a:pPr>
              <a:t>‹#›</a:t>
            </a:fld>
            <a:endParaRPr lang="en-US" altLang="en-US"/>
          </a:p>
        </p:txBody>
      </p:sp>
    </p:spTree>
    <p:extLst>
      <p:ext uri="{BB962C8B-B14F-4D97-AF65-F5344CB8AC3E}">
        <p14:creationId xmlns:p14="http://schemas.microsoft.com/office/powerpoint/2010/main" val="42237026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a:defRPr>
                <a:solidFill>
                  <a:srgbClr val="DBF5F9">
                    <a:shade val="90000"/>
                  </a:srgbClr>
                </a:solidFill>
                <a:ea typeface="MS PGothic" panose="020B0600070205080204" pitchFamily="34" charset="-128"/>
              </a:defRPr>
            </a:lvl1pPr>
          </a:lstStyle>
          <a:p>
            <a:pPr>
              <a:defRPr/>
            </a:pPr>
            <a:fld id="{028A353F-DCCD-4147-BAB3-97FE04815782}" type="datetimeFigureOut">
              <a:rPr lang="en-US"/>
              <a:pPr>
                <a:defRPr/>
              </a:pPr>
              <a:t>10/18/2017</a:t>
            </a:fld>
            <a:endParaRPr lang="en-US"/>
          </a:p>
        </p:txBody>
      </p:sp>
      <p:sp>
        <p:nvSpPr>
          <p:cNvPr id="5" name="Footer Placeholder 18"/>
          <p:cNvSpPr>
            <a:spLocks noGrp="1"/>
          </p:cNvSpPr>
          <p:nvPr>
            <p:ph type="ftr" sz="quarter" idx="11"/>
          </p:nvPr>
        </p:nvSpPr>
        <p:spPr/>
        <p:txBody>
          <a:bodyPr/>
          <a:lstStyle>
            <a:lvl1pPr>
              <a:defRPr>
                <a:solidFill>
                  <a:srgbClr val="DBF5F9">
                    <a:shade val="90000"/>
                  </a:srgbClr>
                </a:solidFill>
                <a:ea typeface="MS PGothic" panose="020B0600070205080204" pitchFamily="34" charset="-128"/>
              </a:defRPr>
            </a:lvl1pPr>
          </a:lstStyle>
          <a:p>
            <a:pPr>
              <a:defRPr/>
            </a:pPr>
            <a:endParaRPr lang="en-US"/>
          </a:p>
        </p:txBody>
      </p:sp>
      <p:sp>
        <p:nvSpPr>
          <p:cNvPr id="6" name="Slide Number Placeholder 26"/>
          <p:cNvSpPr>
            <a:spLocks noGrp="1"/>
          </p:cNvSpPr>
          <p:nvPr>
            <p:ph type="sldNum" sz="quarter" idx="12"/>
          </p:nvPr>
        </p:nvSpPr>
        <p:spPr/>
        <p:txBody>
          <a:bodyPr/>
          <a:lstStyle>
            <a:lvl1pPr>
              <a:defRPr>
                <a:solidFill>
                  <a:srgbClr val="D1EAEE"/>
                </a:solidFill>
                <a:ea typeface="MS PGothic" panose="020B0600070205080204" pitchFamily="34" charset="-128"/>
              </a:defRPr>
            </a:lvl1pPr>
          </a:lstStyle>
          <a:p>
            <a:pPr>
              <a:defRPr/>
            </a:pPr>
            <a:fld id="{F1F09971-3EB8-4A9E-BD60-6BA87E9F05D1}" type="slidenum">
              <a:rPr lang="en-US" altLang="en-US"/>
              <a:pPr>
                <a:defRPr/>
              </a:pPr>
              <a:t>‹#›</a:t>
            </a:fld>
            <a:endParaRPr lang="en-US" altLang="en-US"/>
          </a:p>
        </p:txBody>
      </p:sp>
    </p:spTree>
    <p:extLst>
      <p:ext uri="{BB962C8B-B14F-4D97-AF65-F5344CB8AC3E}">
        <p14:creationId xmlns:p14="http://schemas.microsoft.com/office/powerpoint/2010/main" val="3370562797"/>
      </p:ext>
    </p:extLst>
  </p:cSld>
  <p:clrMapOvr>
    <a:overrideClrMapping bg1="dk1" tx1="lt1" bg2="dk2" tx2="lt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ea typeface="MS PGothic" panose="020B0600070205080204" pitchFamily="34" charset="-128"/>
              </a:defRPr>
            </a:lvl1pPr>
          </a:lstStyle>
          <a:p>
            <a:pPr>
              <a:defRPr/>
            </a:pPr>
            <a:fld id="{767F4EFA-583F-4C08-A214-4FFA4E4BA3C7}" type="datetimeFigureOut">
              <a:rPr lang="en-US"/>
              <a:pPr>
                <a:defRPr/>
              </a:pPr>
              <a:t>10/18/2017</a:t>
            </a:fld>
            <a:endParaRPr lang="en-US"/>
          </a:p>
        </p:txBody>
      </p:sp>
      <p:sp>
        <p:nvSpPr>
          <p:cNvPr id="5" name="Footer Placeholder 21"/>
          <p:cNvSpPr>
            <a:spLocks noGrp="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Slide Number Placeholder 17"/>
          <p:cNvSpPr>
            <a:spLocks noGrp="1"/>
          </p:cNvSpPr>
          <p:nvPr>
            <p:ph type="sldNum" sz="quarter" idx="12"/>
          </p:nvPr>
        </p:nvSpPr>
        <p:spPr/>
        <p:txBody>
          <a:bodyPr/>
          <a:lstStyle>
            <a:lvl1pPr>
              <a:defRPr>
                <a:ea typeface="MS PGothic" panose="020B0600070205080204" pitchFamily="34" charset="-128"/>
              </a:defRPr>
            </a:lvl1pPr>
          </a:lstStyle>
          <a:p>
            <a:pPr>
              <a:defRPr/>
            </a:pPr>
            <a:fld id="{29823E34-2687-4C7D-91AE-12A0E55AD5F6}" type="slidenum">
              <a:rPr lang="en-US" altLang="en-US"/>
              <a:pPr>
                <a:defRPr/>
              </a:pPr>
              <a:t>‹#›</a:t>
            </a:fld>
            <a:endParaRPr lang="en-US" altLang="en-US"/>
          </a:p>
        </p:txBody>
      </p:sp>
    </p:spTree>
    <p:extLst>
      <p:ext uri="{BB962C8B-B14F-4D97-AF65-F5344CB8AC3E}">
        <p14:creationId xmlns:p14="http://schemas.microsoft.com/office/powerpoint/2010/main" val="32353510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707136" y="2704664"/>
            <a:ext cx="103632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rgbClr val="DBF5F9">
                    <a:shade val="90000"/>
                  </a:srgbClr>
                </a:solidFill>
                <a:ea typeface="MS PGothic" panose="020B0600070205080204" pitchFamily="34" charset="-128"/>
              </a:defRPr>
            </a:lvl1pPr>
          </a:lstStyle>
          <a:p>
            <a:pPr>
              <a:defRPr/>
            </a:pPr>
            <a:fld id="{C34879DD-9F83-49FE-ABF4-0459C4E52936}" type="datetimeFigureOut">
              <a:rPr lang="en-US"/>
              <a:pPr>
                <a:defRPr/>
              </a:pPr>
              <a:t>10/18/2017</a:t>
            </a:fld>
            <a:endParaRPr lang="en-US"/>
          </a:p>
        </p:txBody>
      </p:sp>
      <p:sp>
        <p:nvSpPr>
          <p:cNvPr id="5" name="Footer Placeholder 4"/>
          <p:cNvSpPr>
            <a:spLocks noGrp="1"/>
          </p:cNvSpPr>
          <p:nvPr>
            <p:ph type="ftr" sz="quarter" idx="11"/>
          </p:nvPr>
        </p:nvSpPr>
        <p:spPr/>
        <p:txBody>
          <a:bodyPr/>
          <a:lstStyle>
            <a:lvl1pPr>
              <a:defRPr>
                <a:solidFill>
                  <a:srgbClr val="DBF5F9">
                    <a:shade val="90000"/>
                  </a:srgbClr>
                </a:solidFill>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solidFill>
                  <a:srgbClr val="D1EAEE"/>
                </a:solidFill>
                <a:ea typeface="MS PGothic" panose="020B0600070205080204" pitchFamily="34" charset="-128"/>
              </a:defRPr>
            </a:lvl1pPr>
          </a:lstStyle>
          <a:p>
            <a:pPr>
              <a:defRPr/>
            </a:pPr>
            <a:fld id="{DE5E16A5-D4F3-4671-AD84-116C4573624B}" type="slidenum">
              <a:rPr lang="en-US" altLang="en-US"/>
              <a:pPr>
                <a:defRPr/>
              </a:pPr>
              <a:t>‹#›</a:t>
            </a:fld>
            <a:endParaRPr lang="en-US" altLang="en-US"/>
          </a:p>
        </p:txBody>
      </p:sp>
    </p:spTree>
    <p:extLst>
      <p:ext uri="{BB962C8B-B14F-4D97-AF65-F5344CB8AC3E}">
        <p14:creationId xmlns:p14="http://schemas.microsoft.com/office/powerpoint/2010/main" val="3294475883"/>
      </p:ext>
    </p:extLst>
  </p:cSld>
  <p:clrMapOvr>
    <a:overrideClrMapping bg1="dk1" tx1="lt1" bg2="dk2" tx2="lt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ea typeface="MS PGothic" panose="020B0600070205080204" pitchFamily="34" charset="-128"/>
              </a:defRPr>
            </a:lvl1pPr>
          </a:lstStyle>
          <a:p>
            <a:pPr>
              <a:defRPr/>
            </a:pPr>
            <a:fld id="{228377A1-AB87-4DA4-8A74-93BBE2C0495D}" type="datetimeFigureOut">
              <a:rPr lang="en-US"/>
              <a:pPr>
                <a:defRPr/>
              </a:pPr>
              <a:t>10/18/2017</a:t>
            </a:fld>
            <a:endParaRPr lang="en-US"/>
          </a:p>
        </p:txBody>
      </p:sp>
      <p:sp>
        <p:nvSpPr>
          <p:cNvPr id="6" name="Footer Placeholder 21"/>
          <p:cNvSpPr>
            <a:spLocks noGrp="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Slide Number Placeholder 17"/>
          <p:cNvSpPr>
            <a:spLocks noGrp="1"/>
          </p:cNvSpPr>
          <p:nvPr>
            <p:ph type="sldNum" sz="quarter" idx="12"/>
          </p:nvPr>
        </p:nvSpPr>
        <p:spPr/>
        <p:txBody>
          <a:bodyPr/>
          <a:lstStyle>
            <a:lvl1pPr>
              <a:defRPr>
                <a:ea typeface="MS PGothic" panose="020B0600070205080204" pitchFamily="34" charset="-128"/>
              </a:defRPr>
            </a:lvl1pPr>
          </a:lstStyle>
          <a:p>
            <a:pPr>
              <a:defRPr/>
            </a:pPr>
            <a:fld id="{BFD3D2F5-A0A0-4D9A-A50E-B600A3DB7F05}" type="slidenum">
              <a:rPr lang="en-US" altLang="en-US"/>
              <a:pPr>
                <a:defRPr/>
              </a:pPr>
              <a:t>‹#›</a:t>
            </a:fld>
            <a:endParaRPr lang="en-US" altLang="en-US"/>
          </a:p>
        </p:txBody>
      </p:sp>
    </p:spTree>
    <p:extLst>
      <p:ext uri="{BB962C8B-B14F-4D97-AF65-F5344CB8AC3E}">
        <p14:creationId xmlns:p14="http://schemas.microsoft.com/office/powerpoint/2010/main" val="28795425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ea typeface="MS PGothic" panose="020B0600070205080204" pitchFamily="34" charset="-128"/>
              </a:defRPr>
            </a:lvl1pPr>
          </a:lstStyle>
          <a:p>
            <a:pPr>
              <a:defRPr/>
            </a:pPr>
            <a:fld id="{1349443F-878A-4CCE-BBCF-987B0E8A38FE}" type="datetimeFigureOut">
              <a:rPr lang="en-US"/>
              <a:pPr>
                <a:defRPr/>
              </a:pPr>
              <a:t>10/18/2017</a:t>
            </a:fld>
            <a:endParaRPr lang="en-US"/>
          </a:p>
        </p:txBody>
      </p:sp>
      <p:sp>
        <p:nvSpPr>
          <p:cNvPr id="8" name="Footer Placeholder 21"/>
          <p:cNvSpPr>
            <a:spLocks noGrp="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9" name="Slide Number Placeholder 17"/>
          <p:cNvSpPr>
            <a:spLocks noGrp="1"/>
          </p:cNvSpPr>
          <p:nvPr>
            <p:ph type="sldNum" sz="quarter" idx="12"/>
          </p:nvPr>
        </p:nvSpPr>
        <p:spPr/>
        <p:txBody>
          <a:bodyPr/>
          <a:lstStyle>
            <a:lvl1pPr>
              <a:defRPr>
                <a:ea typeface="MS PGothic" panose="020B0600070205080204" pitchFamily="34" charset="-128"/>
              </a:defRPr>
            </a:lvl1pPr>
          </a:lstStyle>
          <a:p>
            <a:pPr>
              <a:defRPr/>
            </a:pPr>
            <a:fld id="{140463F2-5B96-477C-BA0C-9B7D00A85355}" type="slidenum">
              <a:rPr lang="en-US" altLang="en-US"/>
              <a:pPr>
                <a:defRPr/>
              </a:pPr>
              <a:t>‹#›</a:t>
            </a:fld>
            <a:endParaRPr lang="en-US" altLang="en-US"/>
          </a:p>
        </p:txBody>
      </p:sp>
    </p:spTree>
    <p:extLst>
      <p:ext uri="{BB962C8B-B14F-4D97-AF65-F5344CB8AC3E}">
        <p14:creationId xmlns:p14="http://schemas.microsoft.com/office/powerpoint/2010/main" val="108516238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ea typeface="MS PGothic" panose="020B0600070205080204" pitchFamily="34" charset="-128"/>
              </a:defRPr>
            </a:lvl1pPr>
          </a:lstStyle>
          <a:p>
            <a:pPr>
              <a:defRPr/>
            </a:pPr>
            <a:fld id="{72003690-4C4F-4128-98F6-A4C8CC1375BC}" type="datetimeFigureOut">
              <a:rPr lang="en-US"/>
              <a:pPr>
                <a:defRPr/>
              </a:pPr>
              <a:t>10/18/2017</a:t>
            </a:fld>
            <a:endParaRPr lang="en-US"/>
          </a:p>
        </p:txBody>
      </p:sp>
      <p:sp>
        <p:nvSpPr>
          <p:cNvPr id="4" name="Footer Placeholder 21"/>
          <p:cNvSpPr>
            <a:spLocks noGrp="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5" name="Slide Number Placeholder 17"/>
          <p:cNvSpPr>
            <a:spLocks noGrp="1"/>
          </p:cNvSpPr>
          <p:nvPr>
            <p:ph type="sldNum" sz="quarter" idx="12"/>
          </p:nvPr>
        </p:nvSpPr>
        <p:spPr/>
        <p:txBody>
          <a:bodyPr/>
          <a:lstStyle>
            <a:lvl1pPr>
              <a:defRPr>
                <a:ea typeface="MS PGothic" panose="020B0600070205080204" pitchFamily="34" charset="-128"/>
              </a:defRPr>
            </a:lvl1pPr>
          </a:lstStyle>
          <a:p>
            <a:pPr>
              <a:defRPr/>
            </a:pPr>
            <a:fld id="{97F9092A-33D0-41FF-B125-55099008D948}" type="slidenum">
              <a:rPr lang="en-US" altLang="en-US"/>
              <a:pPr>
                <a:defRPr/>
              </a:pPr>
              <a:t>‹#›</a:t>
            </a:fld>
            <a:endParaRPr lang="en-US" altLang="en-US"/>
          </a:p>
        </p:txBody>
      </p:sp>
    </p:spTree>
    <p:extLst>
      <p:ext uri="{BB962C8B-B14F-4D97-AF65-F5344CB8AC3E}">
        <p14:creationId xmlns:p14="http://schemas.microsoft.com/office/powerpoint/2010/main" val="20157749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ea typeface="MS PGothic" panose="020B0600070205080204" pitchFamily="34" charset="-128"/>
              </a:defRPr>
            </a:lvl1pPr>
          </a:lstStyle>
          <a:p>
            <a:pPr>
              <a:defRPr/>
            </a:pPr>
            <a:fld id="{5438A6F3-53E7-442D-8D70-D60128704B41}" type="datetimeFigureOut">
              <a:rPr lang="en-US"/>
              <a:pPr>
                <a:defRPr/>
              </a:pPr>
              <a:t>10/18/2017</a:t>
            </a:fld>
            <a:endParaRPr lang="en-US"/>
          </a:p>
        </p:txBody>
      </p:sp>
      <p:sp>
        <p:nvSpPr>
          <p:cNvPr id="3" name="Footer Placeholder 21"/>
          <p:cNvSpPr>
            <a:spLocks noGrp="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4" name="Slide Number Placeholder 17"/>
          <p:cNvSpPr>
            <a:spLocks noGrp="1"/>
          </p:cNvSpPr>
          <p:nvPr>
            <p:ph type="sldNum" sz="quarter" idx="12"/>
          </p:nvPr>
        </p:nvSpPr>
        <p:spPr/>
        <p:txBody>
          <a:bodyPr/>
          <a:lstStyle>
            <a:lvl1pPr>
              <a:defRPr>
                <a:ea typeface="MS PGothic" panose="020B0600070205080204" pitchFamily="34" charset="-128"/>
              </a:defRPr>
            </a:lvl1pPr>
          </a:lstStyle>
          <a:p>
            <a:pPr>
              <a:defRPr/>
            </a:pPr>
            <a:fld id="{4149EE84-A0F8-4412-8593-01A8B01CF1CC}" type="slidenum">
              <a:rPr lang="en-US" altLang="en-US"/>
              <a:pPr>
                <a:defRPr/>
              </a:pPr>
              <a:t>‹#›</a:t>
            </a:fld>
            <a:endParaRPr lang="en-US" altLang="en-US"/>
          </a:p>
        </p:txBody>
      </p:sp>
    </p:spTree>
    <p:extLst>
      <p:ext uri="{BB962C8B-B14F-4D97-AF65-F5344CB8AC3E}">
        <p14:creationId xmlns:p14="http://schemas.microsoft.com/office/powerpoint/2010/main" val="88551365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ea typeface="MS PGothic" panose="020B0600070205080204" pitchFamily="34" charset="-128"/>
              </a:defRPr>
            </a:lvl1pPr>
          </a:lstStyle>
          <a:p>
            <a:pPr>
              <a:defRPr/>
            </a:pPr>
            <a:fld id="{FC3B6D00-2C7F-4A55-B564-457F3AB83CEE}" type="datetimeFigureOut">
              <a:rPr lang="en-US"/>
              <a:pPr>
                <a:defRPr/>
              </a:pPr>
              <a:t>10/18/2017</a:t>
            </a:fld>
            <a:endParaRPr lang="en-US"/>
          </a:p>
        </p:txBody>
      </p:sp>
      <p:sp>
        <p:nvSpPr>
          <p:cNvPr id="6" name="Footer Placeholder 21"/>
          <p:cNvSpPr>
            <a:spLocks noGrp="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Slide Number Placeholder 17"/>
          <p:cNvSpPr>
            <a:spLocks noGrp="1"/>
          </p:cNvSpPr>
          <p:nvPr>
            <p:ph type="sldNum" sz="quarter" idx="12"/>
          </p:nvPr>
        </p:nvSpPr>
        <p:spPr/>
        <p:txBody>
          <a:bodyPr/>
          <a:lstStyle>
            <a:lvl1pPr>
              <a:defRPr>
                <a:ea typeface="MS PGothic" panose="020B0600070205080204" pitchFamily="34" charset="-128"/>
              </a:defRPr>
            </a:lvl1pPr>
          </a:lstStyle>
          <a:p>
            <a:pPr>
              <a:defRPr/>
            </a:pPr>
            <a:fld id="{8A2496BA-1297-478E-88FC-F271996D06B6}" type="slidenum">
              <a:rPr lang="en-US" altLang="en-US"/>
              <a:pPr>
                <a:defRPr/>
              </a:pPr>
              <a:t>‹#›</a:t>
            </a:fld>
            <a:endParaRPr lang="en-US" altLang="en-US"/>
          </a:p>
        </p:txBody>
      </p:sp>
    </p:spTree>
    <p:extLst>
      <p:ext uri="{BB962C8B-B14F-4D97-AF65-F5344CB8AC3E}">
        <p14:creationId xmlns:p14="http://schemas.microsoft.com/office/powerpoint/2010/main" val="419278028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4220633" y="1108075"/>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6" name="Right Triangle 5"/>
          <p:cNvSpPr/>
          <p:nvPr/>
        </p:nvSpPr>
        <p:spPr>
          <a:xfrm rot="420000" flipV="1">
            <a:off x="10672234" y="5359401"/>
            <a:ext cx="207433"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7" name="Freeform 6"/>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sz="1800">
              <a:solidFill>
                <a:prstClr val="black"/>
              </a:solidFill>
              <a:ea typeface="MS PGothic" panose="020B0600070205080204" pitchFamily="34" charset="-128"/>
            </a:endParaRPr>
          </a:p>
        </p:txBody>
      </p:sp>
      <p:sp>
        <p:nvSpPr>
          <p:cNvPr id="8" name="Freeform 7"/>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sz="1800">
              <a:solidFill>
                <a:prstClr val="black"/>
              </a:solidFill>
              <a:ea typeface="MS PGothic" panose="020B0600070205080204" pitchFamily="34" charset="-128"/>
            </a:endParaRPr>
          </a:p>
        </p:txBody>
      </p:sp>
      <p:sp>
        <p:nvSpPr>
          <p:cNvPr id="2" name="Title 1"/>
          <p:cNvSpPr>
            <a:spLocks noGrp="1"/>
          </p:cNvSpPr>
          <p:nvPr>
            <p:ph type="title"/>
          </p:nvPr>
        </p:nvSpPr>
        <p:spPr>
          <a:xfrm>
            <a:off x="812800" y="1176997"/>
            <a:ext cx="2950464"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812800" y="2828785"/>
            <a:ext cx="29464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a:defRPr>
                <a:ea typeface="MS PGothic" panose="020B0600070205080204" pitchFamily="34" charset="-128"/>
              </a:defRPr>
            </a:lvl1pPr>
          </a:lstStyle>
          <a:p>
            <a:pPr>
              <a:defRPr/>
            </a:pPr>
            <a:fld id="{732B19EA-3A01-46C3-B28A-CD445B10D31F}" type="datetimeFigureOut">
              <a:rPr lang="en-US"/>
              <a:pPr>
                <a:defRPr/>
              </a:pPr>
              <a:t>10/18/2017</a:t>
            </a:fld>
            <a:endParaRPr lang="en-US"/>
          </a:p>
        </p:txBody>
      </p:sp>
      <p:sp>
        <p:nvSpPr>
          <p:cNvPr id="10" name="Footer Placeholder 5"/>
          <p:cNvSpPr>
            <a:spLocks noGrp="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11" name="Slide Number Placeholder 6"/>
          <p:cNvSpPr>
            <a:spLocks noGrp="1"/>
          </p:cNvSpPr>
          <p:nvPr>
            <p:ph type="sldNum" sz="quarter" idx="12"/>
          </p:nvPr>
        </p:nvSpPr>
        <p:spPr>
          <a:xfrm>
            <a:off x="10769600" y="6356351"/>
            <a:ext cx="812800" cy="365125"/>
          </a:xfrm>
        </p:spPr>
        <p:txBody>
          <a:bodyPr/>
          <a:lstStyle>
            <a:lvl1pPr>
              <a:defRPr>
                <a:ea typeface="MS PGothic" panose="020B0600070205080204" pitchFamily="34" charset="-128"/>
              </a:defRPr>
            </a:lvl1pPr>
          </a:lstStyle>
          <a:p>
            <a:pPr>
              <a:defRPr/>
            </a:pPr>
            <a:fld id="{34980BD3-9AF9-436E-9C3F-55B9228979D0}" type="slidenum">
              <a:rPr lang="en-US" altLang="en-US"/>
              <a:pPr>
                <a:defRPr/>
              </a:pPr>
              <a:t>‹#›</a:t>
            </a:fld>
            <a:endParaRPr lang="en-US" altLang="en-US"/>
          </a:p>
        </p:txBody>
      </p:sp>
    </p:spTree>
    <p:extLst>
      <p:ext uri="{BB962C8B-B14F-4D97-AF65-F5344CB8AC3E}">
        <p14:creationId xmlns:p14="http://schemas.microsoft.com/office/powerpoint/2010/main" val="20776433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4766733" y="273055"/>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copyright cmassengale</a:t>
            </a:r>
          </a:p>
        </p:txBody>
      </p:sp>
      <p:sp>
        <p:nvSpPr>
          <p:cNvPr id="7" name="Rectangle 6"/>
          <p:cNvSpPr>
            <a:spLocks noGrp="1" noChangeArrowheads="1"/>
          </p:cNvSpPr>
          <p:nvPr>
            <p:ph type="sldNum" sz="quarter" idx="12"/>
          </p:nvPr>
        </p:nvSpPr>
        <p:spPr>
          <a:ln/>
        </p:spPr>
        <p:txBody>
          <a:bodyPr/>
          <a:lstStyle>
            <a:lvl1pPr>
              <a:defRPr/>
            </a:lvl1pPr>
          </a:lstStyle>
          <a:p>
            <a:pPr>
              <a:defRPr/>
            </a:pPr>
            <a:fld id="{19C0CD07-4721-44D6-82A7-8A99A538B64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8058484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ea typeface="MS PGothic" panose="020B0600070205080204" pitchFamily="34" charset="-128"/>
              </a:defRPr>
            </a:lvl1pPr>
          </a:lstStyle>
          <a:p>
            <a:pPr>
              <a:defRPr/>
            </a:pPr>
            <a:fld id="{ECCB0ABC-0B0D-4611-8A7C-250C9C969432}" type="datetimeFigureOut">
              <a:rPr lang="en-US"/>
              <a:pPr>
                <a:defRPr/>
              </a:pPr>
              <a:t>10/18/2017</a:t>
            </a:fld>
            <a:endParaRPr lang="en-US"/>
          </a:p>
        </p:txBody>
      </p:sp>
      <p:sp>
        <p:nvSpPr>
          <p:cNvPr id="5" name="Footer Placeholder 21"/>
          <p:cNvSpPr>
            <a:spLocks noGrp="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Slide Number Placeholder 17"/>
          <p:cNvSpPr>
            <a:spLocks noGrp="1"/>
          </p:cNvSpPr>
          <p:nvPr>
            <p:ph type="sldNum" sz="quarter" idx="12"/>
          </p:nvPr>
        </p:nvSpPr>
        <p:spPr/>
        <p:txBody>
          <a:bodyPr/>
          <a:lstStyle>
            <a:lvl1pPr>
              <a:defRPr>
                <a:ea typeface="MS PGothic" panose="020B0600070205080204" pitchFamily="34" charset="-128"/>
              </a:defRPr>
            </a:lvl1pPr>
          </a:lstStyle>
          <a:p>
            <a:pPr>
              <a:defRPr/>
            </a:pPr>
            <a:fld id="{96845BCB-8FC1-4814-B620-B12B01C46CB5}" type="slidenum">
              <a:rPr lang="en-US" altLang="en-US"/>
              <a:pPr>
                <a:defRPr/>
              </a:pPr>
              <a:t>‹#›</a:t>
            </a:fld>
            <a:endParaRPr lang="en-US" altLang="en-US"/>
          </a:p>
        </p:txBody>
      </p:sp>
    </p:spTree>
    <p:extLst>
      <p:ext uri="{BB962C8B-B14F-4D97-AF65-F5344CB8AC3E}">
        <p14:creationId xmlns:p14="http://schemas.microsoft.com/office/powerpoint/2010/main" val="206238400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914402"/>
            <a:ext cx="80264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ea typeface="MS PGothic" panose="020B0600070205080204" pitchFamily="34" charset="-128"/>
              </a:defRPr>
            </a:lvl1pPr>
          </a:lstStyle>
          <a:p>
            <a:pPr>
              <a:defRPr/>
            </a:pPr>
            <a:fld id="{B1261C97-E5EC-42DC-9A48-09932AC8E4AE}" type="datetimeFigureOut">
              <a:rPr lang="en-US"/>
              <a:pPr>
                <a:defRPr/>
              </a:pPr>
              <a:t>10/18/2017</a:t>
            </a:fld>
            <a:endParaRPr lang="en-US"/>
          </a:p>
        </p:txBody>
      </p:sp>
      <p:sp>
        <p:nvSpPr>
          <p:cNvPr id="5" name="Footer Placeholder 21"/>
          <p:cNvSpPr>
            <a:spLocks noGrp="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Slide Number Placeholder 17"/>
          <p:cNvSpPr>
            <a:spLocks noGrp="1"/>
          </p:cNvSpPr>
          <p:nvPr>
            <p:ph type="sldNum" sz="quarter" idx="12"/>
          </p:nvPr>
        </p:nvSpPr>
        <p:spPr/>
        <p:txBody>
          <a:bodyPr/>
          <a:lstStyle>
            <a:lvl1pPr>
              <a:defRPr>
                <a:ea typeface="MS PGothic" panose="020B0600070205080204" pitchFamily="34" charset="-128"/>
              </a:defRPr>
            </a:lvl1pPr>
          </a:lstStyle>
          <a:p>
            <a:pPr>
              <a:defRPr/>
            </a:pPr>
            <a:fld id="{A0A56C9E-1AB2-4F27-8DDC-0042B61C6617}" type="slidenum">
              <a:rPr lang="en-US" altLang="en-US"/>
              <a:pPr>
                <a:defRPr/>
              </a:pPr>
              <a:t>‹#›</a:t>
            </a:fld>
            <a:endParaRPr lang="en-US" altLang="en-US"/>
          </a:p>
        </p:txBody>
      </p:sp>
    </p:spTree>
    <p:extLst>
      <p:ext uri="{BB962C8B-B14F-4D97-AF65-F5344CB8AC3E}">
        <p14:creationId xmlns:p14="http://schemas.microsoft.com/office/powerpoint/2010/main" val="29172674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TitlePageOverlay.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standardRule.png"/>
          <p:cNvPicPr>
            <a:picLocks noChangeAspect="1"/>
          </p:cNvPicPr>
          <p:nvPr/>
        </p:nvPicPr>
        <p:blipFill>
          <a:blip r:embed="rId3"/>
          <a:stretch>
            <a:fillRect/>
          </a:stretch>
        </p:blipFill>
        <p:spPr>
          <a:xfrm>
            <a:off x="3606800" y="4191000"/>
            <a:ext cx="4978400" cy="152400"/>
          </a:xfrm>
          <a:prstGeom prst="rect">
            <a:avLst/>
          </a:prstGeom>
          <a:effectLst>
            <a:outerShdw blurRad="25400" sx="101000" sy="101000" algn="ctr" rotWithShape="0">
              <a:prstClr val="black">
                <a:alpha val="40000"/>
              </a:prstClr>
            </a:outerShdw>
          </a:effectLst>
        </p:spPr>
      </p:pic>
      <p:sp>
        <p:nvSpPr>
          <p:cNvPr id="2" name="Title 1"/>
          <p:cNvSpPr>
            <a:spLocks noGrp="1"/>
          </p:cNvSpPr>
          <p:nvPr>
            <p:ph type="ctrTitle"/>
          </p:nvPr>
        </p:nvSpPr>
        <p:spPr>
          <a:xfrm>
            <a:off x="762000" y="1676401"/>
            <a:ext cx="10668000" cy="2424766"/>
          </a:xfrm>
        </p:spPr>
        <p:txBody>
          <a:bodyPr anchor="b">
            <a:noAutofit/>
          </a:bodyPr>
          <a:lstStyle>
            <a:lvl1pPr>
              <a:defRPr sz="5600">
                <a:solidFill>
                  <a:schemeClr val="tx1"/>
                </a:solidFill>
              </a:defRPr>
            </a:lvl1pPr>
          </a:lstStyle>
          <a:p>
            <a:r>
              <a:rPr lang="en-US" smtClean="0"/>
              <a:t>Click to edit Master title style</a:t>
            </a:r>
            <a:endParaRPr/>
          </a:p>
        </p:txBody>
      </p:sp>
      <p:sp>
        <p:nvSpPr>
          <p:cNvPr id="3" name="Subtitle 2"/>
          <p:cNvSpPr>
            <a:spLocks noGrp="1"/>
          </p:cNvSpPr>
          <p:nvPr>
            <p:ph type="subTitle" idx="1"/>
          </p:nvPr>
        </p:nvSpPr>
        <p:spPr>
          <a:xfrm>
            <a:off x="762000" y="4419600"/>
            <a:ext cx="10668000" cy="1219200"/>
          </a:xfrm>
        </p:spPr>
        <p:txBody>
          <a:bodyPr/>
          <a:lstStyle>
            <a:lvl1pPr marL="0" indent="0" algn="ctr">
              <a:spcAft>
                <a:spcPts val="0"/>
              </a:spcAft>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6"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1375E763-A14B-455C-8A94-62AB9DC8957C}" type="datetimeFigureOut">
              <a:rPr lang="en-US"/>
              <a:pPr>
                <a:defRPr/>
              </a:pPr>
              <a:t>10/18/2017</a:t>
            </a:fld>
            <a:endParaRPr lang="en-US" dirty="0"/>
          </a:p>
        </p:txBody>
      </p:sp>
      <p:sp>
        <p:nvSpPr>
          <p:cNvPr id="7"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8"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EFA103A8-8E40-4621-8E9A-E9DA838CD9D1}" type="slidenum">
              <a:rPr lang="en-US"/>
              <a:pPr>
                <a:defRPr/>
              </a:pPr>
              <a:t>‹#›</a:t>
            </a:fld>
            <a:endParaRPr lang="en-US" dirty="0"/>
          </a:p>
        </p:txBody>
      </p:sp>
    </p:spTree>
    <p:extLst>
      <p:ext uri="{BB962C8B-B14F-4D97-AF65-F5344CB8AC3E}">
        <p14:creationId xmlns:p14="http://schemas.microsoft.com/office/powerpoint/2010/main" val="280195228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descr="standardRule.png"/>
          <p:cNvPicPr>
            <a:picLocks noChangeAspect="1"/>
          </p:cNvPicPr>
          <p:nvPr/>
        </p:nvPicPr>
        <p:blipFill>
          <a:blip r:embed="rId2"/>
          <a:stretch>
            <a:fillRect/>
          </a:stretch>
        </p:blipFill>
        <p:spPr>
          <a:xfrm>
            <a:off x="3606800" y="1524000"/>
            <a:ext cx="4978400" cy="152400"/>
          </a:xfrm>
          <a:prstGeom prst="rect">
            <a:avLst/>
          </a:prstGeom>
          <a:effectLst>
            <a:outerShdw blurRad="25400" sx="101000" sy="101000" algn="ctr" rotWithShape="0">
              <a:prstClr val="black">
                <a:alpha val="40000"/>
              </a:prstClr>
            </a:outerShdw>
          </a:effectLst>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D51DCA6A-B348-45A1-9312-4ABFAFCCA20A}" type="datetimeFigureOut">
              <a:rPr lang="en-US"/>
              <a:pPr>
                <a:defRPr/>
              </a:pPr>
              <a:t>10/18/2017</a:t>
            </a:fld>
            <a:endParaRPr lang="en-US" dirty="0"/>
          </a:p>
        </p:txBody>
      </p:sp>
      <p:sp>
        <p:nvSpPr>
          <p:cNvPr id="6"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7"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364C6300-6A19-40AB-BD36-67415BCBA516}" type="slidenum">
              <a:rPr lang="en-US"/>
              <a:pPr>
                <a:defRPr/>
              </a:pPr>
              <a:t>‹#›</a:t>
            </a:fld>
            <a:endParaRPr lang="en-US" dirty="0"/>
          </a:p>
        </p:txBody>
      </p:sp>
    </p:spTree>
    <p:extLst>
      <p:ext uri="{BB962C8B-B14F-4D97-AF65-F5344CB8AC3E}">
        <p14:creationId xmlns:p14="http://schemas.microsoft.com/office/powerpoint/2010/main" val="121123219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p:cSld name="Title Slide with 3 Pictures">
    <p:spTree>
      <p:nvGrpSpPr>
        <p:cNvPr id="1" name=""/>
        <p:cNvGrpSpPr/>
        <p:nvPr/>
      </p:nvGrpSpPr>
      <p:grpSpPr>
        <a:xfrm>
          <a:off x="0" y="0"/>
          <a:ext cx="0" cy="0"/>
          <a:chOff x="0" y="0"/>
          <a:chExt cx="0" cy="0"/>
        </a:xfrm>
      </p:grpSpPr>
      <p:pic>
        <p:nvPicPr>
          <p:cNvPr id="7" name="Picture 7" descr="TitlePageOverlay.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standardRule.png"/>
          <p:cNvPicPr>
            <a:picLocks noChangeAspect="1"/>
          </p:cNvPicPr>
          <p:nvPr/>
        </p:nvPicPr>
        <p:blipFill>
          <a:blip r:embed="rId3"/>
          <a:stretch>
            <a:fillRect/>
          </a:stretch>
        </p:blipFill>
        <p:spPr>
          <a:xfrm>
            <a:off x="3606800" y="4572000"/>
            <a:ext cx="4978400" cy="152400"/>
          </a:xfrm>
          <a:prstGeom prst="rect">
            <a:avLst/>
          </a:prstGeom>
          <a:effectLst>
            <a:outerShdw blurRad="25400" sx="101000" sy="101000" algn="ctr" rotWithShape="0">
              <a:prstClr val="black">
                <a:alpha val="40000"/>
              </a:prstClr>
            </a:outerShdw>
          </a:effectLst>
        </p:spPr>
      </p:pic>
      <p:pic>
        <p:nvPicPr>
          <p:cNvPr id="9" name="Picture 9" descr="pictureStamp-Fram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21366660">
            <a:off x="6851651" y="600075"/>
            <a:ext cx="2146300" cy="202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descr="pictureStamp-Fram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21329776">
            <a:off x="2764367" y="555625"/>
            <a:ext cx="2146300" cy="202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1" descr="pictureStamp-Fram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51790">
            <a:off x="4790018" y="936626"/>
            <a:ext cx="2146300" cy="202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762000" y="2057401"/>
            <a:ext cx="10668000" cy="2424766"/>
          </a:xfrm>
        </p:spPr>
        <p:txBody>
          <a:bodyPr anchor="b">
            <a:noAutofit/>
          </a:bodyPr>
          <a:lstStyle>
            <a:lvl1pPr>
              <a:defRPr sz="5600">
                <a:solidFill>
                  <a:schemeClr val="tx1"/>
                </a:solidFill>
              </a:defRPr>
            </a:lvl1pPr>
          </a:lstStyle>
          <a:p>
            <a:r>
              <a:rPr lang="en-US" smtClean="0"/>
              <a:t>Click to edit Master title style</a:t>
            </a:r>
            <a:endParaRPr/>
          </a:p>
        </p:txBody>
      </p:sp>
      <p:sp>
        <p:nvSpPr>
          <p:cNvPr id="3" name="Subtitle 2"/>
          <p:cNvSpPr>
            <a:spLocks noGrp="1"/>
          </p:cNvSpPr>
          <p:nvPr>
            <p:ph type="subTitle" idx="1"/>
          </p:nvPr>
        </p:nvSpPr>
        <p:spPr>
          <a:xfrm>
            <a:off x="762000" y="4800600"/>
            <a:ext cx="10668000" cy="1219200"/>
          </a:xfrm>
        </p:spPr>
        <p:txBody>
          <a:bodyPr/>
          <a:lstStyle>
            <a:lvl1pPr marL="0" indent="0" algn="ctr">
              <a:spcAft>
                <a:spcPts val="0"/>
              </a:spcAft>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2" name="Picture Placeholder 2"/>
          <p:cNvSpPr>
            <a:spLocks noGrp="1"/>
          </p:cNvSpPr>
          <p:nvPr>
            <p:ph type="pic" idx="14"/>
          </p:nvPr>
        </p:nvSpPr>
        <p:spPr>
          <a:xfrm rot="21254634">
            <a:off x="3008195" y="735839"/>
            <a:ext cx="1658112"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rtlCol="0">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endParaRPr noProof="0" dirty="0"/>
          </a:p>
        </p:txBody>
      </p:sp>
      <p:sp>
        <p:nvSpPr>
          <p:cNvPr id="13" name="Picture Placeholder 2"/>
          <p:cNvSpPr>
            <a:spLocks noGrp="1"/>
          </p:cNvSpPr>
          <p:nvPr>
            <p:ph type="pic" idx="15"/>
          </p:nvPr>
        </p:nvSpPr>
        <p:spPr>
          <a:xfrm rot="21315648">
            <a:off x="7095664" y="780292"/>
            <a:ext cx="1658112"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rtlCol="0">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endParaRPr noProof="0" dirty="0"/>
          </a:p>
        </p:txBody>
      </p:sp>
      <p:sp>
        <p:nvSpPr>
          <p:cNvPr id="17" name="Picture Placeholder 2"/>
          <p:cNvSpPr>
            <a:spLocks noGrp="1"/>
          </p:cNvSpPr>
          <p:nvPr>
            <p:ph type="pic" idx="17"/>
          </p:nvPr>
        </p:nvSpPr>
        <p:spPr>
          <a:xfrm rot="100778">
            <a:off x="5033783" y="1116468"/>
            <a:ext cx="1658112"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rtlCol="0">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endParaRPr noProof="0" dirty="0"/>
          </a:p>
        </p:txBody>
      </p:sp>
      <p:sp>
        <p:nvSpPr>
          <p:cNvPr id="14" name="Date Placeholder 3"/>
          <p:cNvSpPr>
            <a:spLocks noGrp="1"/>
          </p:cNvSpPr>
          <p:nvPr>
            <p:ph type="dt" sz="half" idx="18"/>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A9D61B40-5235-4D02-B3C4-5FC9CE79F0EF}" type="datetimeFigureOut">
              <a:rPr lang="en-US"/>
              <a:pPr>
                <a:defRPr/>
              </a:pPr>
              <a:t>10/18/2017</a:t>
            </a:fld>
            <a:endParaRPr lang="en-US" dirty="0"/>
          </a:p>
        </p:txBody>
      </p:sp>
      <p:sp>
        <p:nvSpPr>
          <p:cNvPr id="15" name="Footer Placeholder 4"/>
          <p:cNvSpPr>
            <a:spLocks noGrp="1"/>
          </p:cNvSpPr>
          <p:nvPr>
            <p:ph type="ftr" sz="quarter" idx="19"/>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16" name="Slide Number Placeholder 5"/>
          <p:cNvSpPr>
            <a:spLocks noGrp="1"/>
          </p:cNvSpPr>
          <p:nvPr>
            <p:ph type="sldNum" sz="quarter" idx="2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F7408A8D-8EFA-4468-95A7-BABAD30926FB}" type="slidenum">
              <a:rPr lang="en-US"/>
              <a:pPr>
                <a:defRPr/>
              </a:pPr>
              <a:t>‹#›</a:t>
            </a:fld>
            <a:endParaRPr lang="en-US" dirty="0"/>
          </a:p>
        </p:txBody>
      </p:sp>
    </p:spTree>
    <p:extLst>
      <p:ext uri="{BB962C8B-B14F-4D97-AF65-F5344CB8AC3E}">
        <p14:creationId xmlns:p14="http://schemas.microsoft.com/office/powerpoint/2010/main" val="404991941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3" descr="standardRule.png"/>
          <p:cNvPicPr>
            <a:picLocks noChangeAspect="1"/>
          </p:cNvPicPr>
          <p:nvPr/>
        </p:nvPicPr>
        <p:blipFill>
          <a:blip r:embed="rId2"/>
          <a:stretch>
            <a:fillRect/>
          </a:stretch>
        </p:blipFill>
        <p:spPr>
          <a:xfrm>
            <a:off x="3606800" y="3352800"/>
            <a:ext cx="4978400" cy="152400"/>
          </a:xfrm>
          <a:prstGeom prst="rect">
            <a:avLst/>
          </a:prstGeom>
          <a:effectLst>
            <a:outerShdw blurRad="25400" sx="101000" sy="101000" algn="ctr" rotWithShape="0">
              <a:prstClr val="black">
                <a:alpha val="40000"/>
              </a:prstClr>
            </a:outerShdw>
          </a:effectLst>
        </p:spPr>
      </p:pic>
      <p:sp>
        <p:nvSpPr>
          <p:cNvPr id="2" name="Title 1"/>
          <p:cNvSpPr>
            <a:spLocks noGrp="1"/>
          </p:cNvSpPr>
          <p:nvPr>
            <p:ph type="title"/>
          </p:nvPr>
        </p:nvSpPr>
        <p:spPr>
          <a:xfrm>
            <a:off x="762000" y="1282700"/>
            <a:ext cx="10668000" cy="1917700"/>
          </a:xfrm>
        </p:spPr>
        <p:txBody>
          <a:bodyPr anchor="b">
            <a:noAutofit/>
          </a:bodyPr>
          <a:lstStyle>
            <a:lvl1pPr algn="ctr">
              <a:defRPr sz="5600" b="0" cap="none" baseline="0">
                <a:solidFill>
                  <a:schemeClr val="tx1"/>
                </a:solidFill>
              </a:defRPr>
            </a:lvl1pPr>
          </a:lstStyle>
          <a:p>
            <a:r>
              <a:rPr lang="en-US" smtClean="0"/>
              <a:t>Click to edit Master title style</a:t>
            </a:r>
            <a:endParaRPr/>
          </a:p>
        </p:txBody>
      </p:sp>
      <p:sp>
        <p:nvSpPr>
          <p:cNvPr id="3" name="Text Placeholder 2"/>
          <p:cNvSpPr>
            <a:spLocks noGrp="1"/>
          </p:cNvSpPr>
          <p:nvPr>
            <p:ph type="body" idx="1"/>
          </p:nvPr>
        </p:nvSpPr>
        <p:spPr>
          <a:xfrm>
            <a:off x="762000" y="3644153"/>
            <a:ext cx="10668000" cy="833718"/>
          </a:xfrm>
        </p:spPr>
        <p:txBody>
          <a:bodyPr/>
          <a:lstStyle>
            <a:lvl1pPr marL="0" indent="0" algn="ctr">
              <a:spcAft>
                <a:spcPts val="0"/>
              </a:spcAft>
              <a:buNone/>
              <a:defRPr sz="2000" cap="none"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E95174B8-43A3-482F-9033-8A2457CC0C4A}" type="datetimeFigureOut">
              <a:rPr lang="en-US"/>
              <a:pPr>
                <a:defRPr/>
              </a:pPr>
              <a:t>10/18/2017</a:t>
            </a:fld>
            <a:endParaRPr lang="en-US" dirty="0"/>
          </a:p>
        </p:txBody>
      </p:sp>
      <p:sp>
        <p:nvSpPr>
          <p:cNvPr id="6"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7"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7AD5D15B-255E-48EC-BBE9-53C57501A119}" type="slidenum">
              <a:rPr lang="en-US"/>
              <a:pPr>
                <a:defRPr/>
              </a:pPr>
              <a:t>‹#›</a:t>
            </a:fld>
            <a:endParaRPr lang="en-US" dirty="0"/>
          </a:p>
        </p:txBody>
      </p:sp>
    </p:spTree>
    <p:extLst>
      <p:ext uri="{BB962C8B-B14F-4D97-AF65-F5344CB8AC3E}">
        <p14:creationId xmlns:p14="http://schemas.microsoft.com/office/powerpoint/2010/main" val="229364037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4" descr="standardRule.png"/>
          <p:cNvPicPr>
            <a:picLocks noChangeAspect="1"/>
          </p:cNvPicPr>
          <p:nvPr/>
        </p:nvPicPr>
        <p:blipFill>
          <a:blip r:embed="rId2"/>
          <a:stretch>
            <a:fillRect/>
          </a:stretch>
        </p:blipFill>
        <p:spPr>
          <a:xfrm>
            <a:off x="3606800" y="1524000"/>
            <a:ext cx="4978400" cy="152400"/>
          </a:xfrm>
          <a:prstGeom prst="rect">
            <a:avLst/>
          </a:prstGeom>
          <a:effectLst>
            <a:outerShdw blurRad="25400" sx="101000" sy="101000" algn="ctr" rotWithShape="0">
              <a:prstClr val="black">
                <a:alpha val="40000"/>
              </a:prstClr>
            </a:outerShdw>
          </a:effectLst>
        </p:spPr>
      </p:pic>
      <p:sp>
        <p:nvSpPr>
          <p:cNvPr id="2" name="Title 1"/>
          <p:cNvSpPr>
            <a:spLocks noGrp="1"/>
          </p:cNvSpPr>
          <p:nvPr>
            <p:ph type="title"/>
          </p:nvPr>
        </p:nvSpPr>
        <p:spPr>
          <a:xfrm>
            <a:off x="762000" y="274638"/>
            <a:ext cx="10668000" cy="1143000"/>
          </a:xfrm>
        </p:spPr>
        <p:txBody>
          <a:bodyPr/>
          <a:lstStyle/>
          <a:p>
            <a:r>
              <a:rPr lang="en-US" smtClean="0"/>
              <a:t>Click to edit Master title style</a:t>
            </a:r>
            <a:endParaRPr/>
          </a:p>
        </p:txBody>
      </p:sp>
      <p:sp>
        <p:nvSpPr>
          <p:cNvPr id="3" name="Content Placeholder 2"/>
          <p:cNvSpPr>
            <a:spLocks noGrp="1"/>
          </p:cNvSpPr>
          <p:nvPr>
            <p:ph sz="half" idx="1"/>
          </p:nvPr>
        </p:nvSpPr>
        <p:spPr>
          <a:xfrm>
            <a:off x="762000" y="1936751"/>
            <a:ext cx="4998720" cy="4102100"/>
          </a:xfrm>
        </p:spPr>
        <p:txBody>
          <a:bodyPr>
            <a:normAutofit/>
          </a:bodyPr>
          <a:lstStyle>
            <a:lvl1pPr>
              <a:spcAft>
                <a:spcPts val="1600"/>
              </a:spcAft>
              <a:defRPr sz="2000"/>
            </a:lvl1pPr>
            <a:lvl2pPr>
              <a:defRPr sz="1800"/>
            </a:lvl2pPr>
            <a:lvl3pPr>
              <a:defRPr sz="1800"/>
            </a:lvl3pPr>
            <a:lvl4pPr>
              <a:defRPr sz="1800"/>
            </a:lvl4pPr>
            <a:lvl5pPr>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6431280" y="1936751"/>
            <a:ext cx="4998720" cy="4102100"/>
          </a:xfrm>
        </p:spPr>
        <p:txBody>
          <a:bodyPr>
            <a:normAutofit/>
          </a:bodyPr>
          <a:lstStyle>
            <a:lvl1pPr>
              <a:spcAft>
                <a:spcPts val="1600"/>
              </a:spcAft>
              <a:defRPr sz="2000"/>
            </a:lvl1pPr>
            <a:lvl2pPr>
              <a:defRPr sz="1800"/>
            </a:lvl2pPr>
            <a:lvl3pPr>
              <a:defRPr sz="1800"/>
            </a:lvl3pPr>
            <a:lvl4pPr>
              <a:defRPr sz="1800"/>
            </a:lvl4pPr>
            <a:lvl5pPr>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6"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22C60676-DEE5-4E81-8F50-5201A643446E}" type="datetimeFigureOut">
              <a:rPr lang="en-US"/>
              <a:pPr>
                <a:defRPr/>
              </a:pPr>
              <a:t>10/18/2017</a:t>
            </a:fld>
            <a:endParaRPr lang="en-US" dirty="0"/>
          </a:p>
        </p:txBody>
      </p:sp>
      <p:sp>
        <p:nvSpPr>
          <p:cNvPr id="7"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8"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0117A244-10A6-459F-B07F-2CD202CC7900}" type="slidenum">
              <a:rPr lang="en-US"/>
              <a:pPr>
                <a:defRPr/>
              </a:pPr>
              <a:t>‹#›</a:t>
            </a:fld>
            <a:endParaRPr lang="en-US" dirty="0"/>
          </a:p>
        </p:txBody>
      </p:sp>
    </p:spTree>
    <p:extLst>
      <p:ext uri="{BB962C8B-B14F-4D97-AF65-F5344CB8AC3E}">
        <p14:creationId xmlns:p14="http://schemas.microsoft.com/office/powerpoint/2010/main" val="130018710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6" descr="standardRule.png"/>
          <p:cNvPicPr>
            <a:picLocks noChangeAspect="1"/>
          </p:cNvPicPr>
          <p:nvPr/>
        </p:nvPicPr>
        <p:blipFill>
          <a:blip r:embed="rId2"/>
          <a:stretch>
            <a:fillRect/>
          </a:stretch>
        </p:blipFill>
        <p:spPr>
          <a:xfrm>
            <a:off x="3606800" y="1524000"/>
            <a:ext cx="4978400" cy="152400"/>
          </a:xfrm>
          <a:prstGeom prst="rect">
            <a:avLst/>
          </a:prstGeom>
          <a:effectLst>
            <a:outerShdw blurRad="25400" sx="101000" sy="101000" algn="ctr" rotWithShape="0">
              <a:prstClr val="black">
                <a:alpha val="40000"/>
              </a:prstClr>
            </a:outerShdw>
          </a:effectLst>
        </p:spPr>
      </p:pic>
      <p:sp>
        <p:nvSpPr>
          <p:cNvPr id="2" name="Title 1"/>
          <p:cNvSpPr>
            <a:spLocks noGrp="1"/>
          </p:cNvSpPr>
          <p:nvPr>
            <p:ph type="title"/>
          </p:nvPr>
        </p:nvSpPr>
        <p:spPr>
          <a:xfrm>
            <a:off x="762000" y="274638"/>
            <a:ext cx="10668000" cy="1143000"/>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62000" y="1874838"/>
            <a:ext cx="4998720" cy="639762"/>
          </a:xfrm>
        </p:spPr>
        <p:txBody>
          <a:bodyPr anchor="ctr">
            <a:noAutofit/>
          </a:bodyPr>
          <a:lstStyle>
            <a:lvl1pPr marL="0" indent="0" algn="ctr">
              <a:spcAft>
                <a:spcPts val="0"/>
              </a:spcAft>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62000" y="2590800"/>
            <a:ext cx="4998720" cy="3448050"/>
          </a:xfrm>
        </p:spPr>
        <p:txBody>
          <a:bodyPr>
            <a:normAutofit/>
          </a:bodyPr>
          <a:lstStyle>
            <a:lvl1pPr>
              <a:spcAft>
                <a:spcPts val="1400"/>
              </a:spcAft>
              <a:defRPr sz="1800"/>
            </a:lvl1pPr>
            <a:lvl2pPr>
              <a:defRPr sz="1800"/>
            </a:lvl2pPr>
            <a:lvl3pPr>
              <a:defRPr sz="1800"/>
            </a:lvl3pPr>
            <a:lvl4pPr>
              <a:defRPr sz="1800"/>
            </a:lvl4pPr>
            <a:lvl5pPr>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6431280" y="1874838"/>
            <a:ext cx="4998720" cy="639762"/>
          </a:xfrm>
        </p:spPr>
        <p:txBody>
          <a:bodyPr anchor="ctr">
            <a:noAutofit/>
          </a:bodyPr>
          <a:lstStyle>
            <a:lvl1pPr marL="0" indent="0" algn="ctr">
              <a:spcAft>
                <a:spcPts val="0"/>
              </a:spcAft>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431280" y="2590800"/>
            <a:ext cx="4998720" cy="3448050"/>
          </a:xfrm>
        </p:spPr>
        <p:txBody>
          <a:bodyPr>
            <a:normAutofit/>
          </a:bodyPr>
          <a:lstStyle>
            <a:lvl1pPr>
              <a:spcAft>
                <a:spcPts val="1400"/>
              </a:spcAft>
              <a:defRPr sz="1800"/>
            </a:lvl1pPr>
            <a:lvl2pPr>
              <a:defRPr sz="1800"/>
            </a:lvl2pPr>
            <a:lvl3pPr>
              <a:defRPr sz="1800"/>
            </a:lvl3pPr>
            <a:lvl4pPr>
              <a:defRPr sz="1800"/>
            </a:lvl4pPr>
            <a:lvl5pPr>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8"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DFCAD9E4-69ED-4C33-9551-63BDB12EDAB1}" type="datetimeFigureOut">
              <a:rPr lang="en-US"/>
              <a:pPr>
                <a:defRPr/>
              </a:pPr>
              <a:t>10/18/2017</a:t>
            </a:fld>
            <a:endParaRPr lang="en-US" dirty="0"/>
          </a:p>
        </p:txBody>
      </p:sp>
      <p:sp>
        <p:nvSpPr>
          <p:cNvPr id="9"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10"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184BF17A-5F22-4D4A-86C5-EB2C02CCAD71}" type="slidenum">
              <a:rPr lang="en-US"/>
              <a:pPr>
                <a:defRPr/>
              </a:pPr>
              <a:t>‹#›</a:t>
            </a:fld>
            <a:endParaRPr lang="en-US" dirty="0"/>
          </a:p>
        </p:txBody>
      </p:sp>
    </p:spTree>
    <p:extLst>
      <p:ext uri="{BB962C8B-B14F-4D97-AF65-F5344CB8AC3E}">
        <p14:creationId xmlns:p14="http://schemas.microsoft.com/office/powerpoint/2010/main" val="191844671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E63AD7E6-9AAA-40C4-90D6-9CC6E7809C57}" type="datetimeFigureOut">
              <a:rPr lang="en-US"/>
              <a:pPr>
                <a:defRPr/>
              </a:pPr>
              <a:t>10/18/2017</a:t>
            </a:fld>
            <a:endParaRPr lang="en-US" dirty="0"/>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68A65D03-CC6B-4CF4-828F-3E7172295901}" type="slidenum">
              <a:rPr lang="en-US"/>
              <a:pPr>
                <a:defRPr/>
              </a:pPr>
              <a:t>‹#›</a:t>
            </a:fld>
            <a:endParaRPr lang="en-US" dirty="0"/>
          </a:p>
        </p:txBody>
      </p:sp>
    </p:spTree>
    <p:extLst>
      <p:ext uri="{BB962C8B-B14F-4D97-AF65-F5344CB8AC3E}">
        <p14:creationId xmlns:p14="http://schemas.microsoft.com/office/powerpoint/2010/main" val="66918565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DC9AE4F1-18BE-4887-9DAA-E7D88ED795B6}" type="datetimeFigureOut">
              <a:rPr lang="en-US"/>
              <a:pPr>
                <a:defRPr/>
              </a:pPr>
              <a:t>10/18/2017</a:t>
            </a:fld>
            <a:endParaRPr lang="en-US" dirty="0"/>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12015212-7525-4006-B049-306638083C65}" type="slidenum">
              <a:rPr lang="en-US"/>
              <a:pPr>
                <a:defRPr/>
              </a:pPr>
              <a:t>‹#›</a:t>
            </a:fld>
            <a:endParaRPr lang="en-US" dirty="0"/>
          </a:p>
        </p:txBody>
      </p:sp>
    </p:spTree>
    <p:extLst>
      <p:ext uri="{BB962C8B-B14F-4D97-AF65-F5344CB8AC3E}">
        <p14:creationId xmlns:p14="http://schemas.microsoft.com/office/powerpoint/2010/main" val="1864319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copyright cmassengale</a:t>
            </a:r>
          </a:p>
        </p:txBody>
      </p:sp>
      <p:sp>
        <p:nvSpPr>
          <p:cNvPr id="7" name="Rectangle 6"/>
          <p:cNvSpPr>
            <a:spLocks noGrp="1" noChangeArrowheads="1"/>
          </p:cNvSpPr>
          <p:nvPr>
            <p:ph type="sldNum" sz="quarter" idx="12"/>
          </p:nvPr>
        </p:nvSpPr>
        <p:spPr>
          <a:ln/>
        </p:spPr>
        <p:txBody>
          <a:bodyPr/>
          <a:lstStyle>
            <a:lvl1pPr>
              <a:defRPr/>
            </a:lvl1pPr>
          </a:lstStyle>
          <a:p>
            <a:pPr>
              <a:defRPr/>
            </a:pPr>
            <a:fld id="{0351CE7D-D835-407D-8A8F-AFABB0D3B7C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1979271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4" descr="shortRule.png"/>
          <p:cNvPicPr>
            <a:picLocks noChangeAspect="1"/>
          </p:cNvPicPr>
          <p:nvPr/>
        </p:nvPicPr>
        <p:blipFill>
          <a:blip r:embed="rId2"/>
          <a:stretch>
            <a:fillRect/>
          </a:stretch>
        </p:blipFill>
        <p:spPr>
          <a:xfrm>
            <a:off x="1629833" y="2305050"/>
            <a:ext cx="3327400" cy="95250"/>
          </a:xfrm>
          <a:prstGeom prst="rect">
            <a:avLst/>
          </a:prstGeom>
          <a:effectLst>
            <a:outerShdw blurRad="25400" sx="101000" sy="101000" algn="ctr" rotWithShape="0">
              <a:prstClr val="black">
                <a:alpha val="40000"/>
              </a:prstClr>
            </a:outerShdw>
          </a:effectLst>
        </p:spPr>
      </p:pic>
      <p:sp>
        <p:nvSpPr>
          <p:cNvPr id="2" name="Title 1"/>
          <p:cNvSpPr>
            <a:spLocks noGrp="1"/>
          </p:cNvSpPr>
          <p:nvPr>
            <p:ph type="title"/>
          </p:nvPr>
        </p:nvSpPr>
        <p:spPr>
          <a:xfrm>
            <a:off x="794871" y="443753"/>
            <a:ext cx="4998720" cy="1707777"/>
          </a:xfrm>
        </p:spPr>
        <p:txBody>
          <a:bodyPr anchor="b">
            <a:noAutofit/>
          </a:bodyPr>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6436659" y="430306"/>
            <a:ext cx="4998720" cy="5608544"/>
          </a:xfrm>
        </p:spPr>
        <p:txBody>
          <a:bodyPr>
            <a:normAutofit/>
          </a:bodyPr>
          <a:lstStyle>
            <a:lvl1pPr>
              <a:defRPr sz="2400"/>
            </a:lvl1pPr>
            <a:lvl2pPr>
              <a:defRPr sz="2200"/>
            </a:lvl2pPr>
            <a:lvl3pPr>
              <a:defRPr sz="2000"/>
            </a:lvl3pPr>
            <a:lvl4pPr>
              <a:defRPr sz="1800"/>
            </a:lvl4pPr>
            <a:lvl5pPr>
              <a:defRPr sz="1800"/>
            </a:lvl5pPr>
            <a:lvl6pPr marL="2290763" indent="-461963">
              <a:defRPr sz="2000"/>
            </a:lvl6pPr>
            <a:lvl7pPr marL="2290763" indent="-461963">
              <a:defRPr sz="2000"/>
            </a:lvl7pPr>
            <a:lvl8pPr marL="2290763" indent="-461963">
              <a:defRPr sz="2000"/>
            </a:lvl8pPr>
            <a:lvl9pPr marL="2290763" indent="-461963">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794871" y="2554941"/>
            <a:ext cx="4998720" cy="3146613"/>
          </a:xfrm>
        </p:spPr>
        <p:txBody>
          <a:bodyPr>
            <a:normAutofit/>
          </a:bodyPr>
          <a:lstStyle>
            <a:lvl1pPr marL="0" indent="0" algn="ctr">
              <a:spcAft>
                <a:spcPts val="1000"/>
              </a:spcAft>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FE450AC9-823C-490D-AF89-347D5AE0B25C}" type="datetimeFigureOut">
              <a:rPr lang="en-US"/>
              <a:pPr>
                <a:defRPr/>
              </a:pPr>
              <a:t>10/18/2017</a:t>
            </a:fld>
            <a:endParaRPr lang="en-US" dirty="0"/>
          </a:p>
        </p:txBody>
      </p:sp>
      <p:sp>
        <p:nvSpPr>
          <p:cNvPr id="7"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8"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16661785-042C-4E3B-85D9-D8BB709E092B}" type="slidenum">
              <a:rPr lang="en-US"/>
              <a:pPr>
                <a:defRPr/>
              </a:pPr>
              <a:t>‹#›</a:t>
            </a:fld>
            <a:endParaRPr lang="en-US" dirty="0"/>
          </a:p>
        </p:txBody>
      </p:sp>
    </p:spTree>
    <p:extLst>
      <p:ext uri="{BB962C8B-B14F-4D97-AF65-F5344CB8AC3E}">
        <p14:creationId xmlns:p14="http://schemas.microsoft.com/office/powerpoint/2010/main" val="280519755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4" descr="shortRule.png"/>
          <p:cNvPicPr>
            <a:picLocks noChangeAspect="1"/>
          </p:cNvPicPr>
          <p:nvPr/>
        </p:nvPicPr>
        <p:blipFill>
          <a:blip r:embed="rId2"/>
          <a:stretch>
            <a:fillRect/>
          </a:stretch>
        </p:blipFill>
        <p:spPr>
          <a:xfrm>
            <a:off x="1629833" y="2305050"/>
            <a:ext cx="3327400" cy="95250"/>
          </a:xfrm>
          <a:prstGeom prst="rect">
            <a:avLst/>
          </a:prstGeom>
          <a:effectLst>
            <a:outerShdw blurRad="25400" sx="101000" sy="101000" algn="ctr" rotWithShape="0">
              <a:prstClr val="black">
                <a:alpha val="40000"/>
              </a:prstClr>
            </a:outerShdw>
          </a:effectLst>
        </p:spPr>
      </p:pic>
      <p:pic>
        <p:nvPicPr>
          <p:cNvPr id="6" name="Picture 8" descr="parAvion.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308222">
            <a:off x="9063567" y="538164"/>
            <a:ext cx="2410884"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92480" y="434609"/>
            <a:ext cx="4998720" cy="1709928"/>
          </a:xfrm>
        </p:spPr>
        <p:txBody>
          <a:bodyPr rtlCol="0" anchor="b">
            <a:noAutofit/>
          </a:bodyPr>
          <a:lstStyle>
            <a:lvl1pPr algn="ctr" defTabSz="914400" rtl="0" eaLnBrk="1" latinLnBrk="0" hangingPunct="1">
              <a:spcBef>
                <a:spcPct val="0"/>
              </a:spcBef>
              <a:buNone/>
              <a:defRPr sz="3600" b="0" kern="1200">
                <a:solidFill>
                  <a:schemeClr val="tx1"/>
                </a:solidFill>
                <a:latin typeface="+mj-lt"/>
                <a:ea typeface="+mj-ea"/>
                <a:cs typeface="+mj-cs"/>
              </a:defRPr>
            </a:lvl1pPr>
          </a:lstStyle>
          <a:p>
            <a:r>
              <a:rPr lang="en-US" smtClean="0"/>
              <a:t>Click to edit Master title style</a:t>
            </a:r>
            <a:endParaRPr/>
          </a:p>
        </p:txBody>
      </p:sp>
      <p:sp>
        <p:nvSpPr>
          <p:cNvPr id="4" name="Text Placeholder 3"/>
          <p:cNvSpPr>
            <a:spLocks noGrp="1"/>
          </p:cNvSpPr>
          <p:nvPr>
            <p:ph type="body" sz="half" idx="2"/>
          </p:nvPr>
        </p:nvSpPr>
        <p:spPr>
          <a:xfrm>
            <a:off x="792480" y="2551176"/>
            <a:ext cx="4998720" cy="3145536"/>
          </a:xfrm>
        </p:spPr>
        <p:txBody>
          <a:bodyPr rtlCol="0">
            <a:normAutofit/>
          </a:bodyPr>
          <a:lstStyle>
            <a:lvl1pPr marL="0" indent="0">
              <a:spcAft>
                <a:spcPts val="1000"/>
              </a:spcAft>
              <a:buNone/>
              <a:defRPr sz="1800" kern="1200">
                <a:solidFill>
                  <a:schemeClr val="tx1"/>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Picture Placeholder 2"/>
          <p:cNvSpPr>
            <a:spLocks noGrp="1"/>
          </p:cNvSpPr>
          <p:nvPr>
            <p:ph type="pic" idx="1"/>
          </p:nvPr>
        </p:nvSpPr>
        <p:spPr>
          <a:xfrm rot="150174">
            <a:off x="6436717" y="836203"/>
            <a:ext cx="4876800" cy="4937760"/>
          </a:xfrm>
          <a:solidFill>
            <a:srgbClr val="FFFFFF">
              <a:shade val="85000"/>
            </a:srgbClr>
          </a:solidFill>
          <a:ln w="31750" cap="sq">
            <a:solidFill>
              <a:srgbClr val="FDFDFD"/>
            </a:solidFill>
            <a:miter lim="800000"/>
          </a:ln>
          <a:effectLst>
            <a:outerShdw blurRad="88900" dist="44450" dir="756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rtlCol="0">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endParaRPr noProof="0" dirty="0"/>
          </a:p>
        </p:txBody>
      </p:sp>
      <p:sp>
        <p:nvSpPr>
          <p:cNvPr id="7"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9A51D347-B87A-4AC4-8397-728F502EAE58}" type="datetimeFigureOut">
              <a:rPr lang="en-US"/>
              <a:pPr>
                <a:defRPr/>
              </a:pPr>
              <a:t>10/18/2017</a:t>
            </a:fld>
            <a:endParaRPr lang="en-US" dirty="0"/>
          </a:p>
        </p:txBody>
      </p:sp>
      <p:sp>
        <p:nvSpPr>
          <p:cNvPr id="8"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9"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E0B18462-2C99-48D3-A27A-92C2B8057368}" type="slidenum">
              <a:rPr lang="en-US"/>
              <a:pPr>
                <a:defRPr/>
              </a:pPr>
              <a:t>‹#›</a:t>
            </a:fld>
            <a:endParaRPr lang="en-US" dirty="0"/>
          </a:p>
        </p:txBody>
      </p:sp>
    </p:spTree>
    <p:extLst>
      <p:ext uri="{BB962C8B-B14F-4D97-AF65-F5344CB8AC3E}">
        <p14:creationId xmlns:p14="http://schemas.microsoft.com/office/powerpoint/2010/main" val="114372385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picTx" preserve="1">
  <p:cSld name="Picture above Caption">
    <p:spTree>
      <p:nvGrpSpPr>
        <p:cNvPr id="1" name=""/>
        <p:cNvGrpSpPr/>
        <p:nvPr/>
      </p:nvGrpSpPr>
      <p:grpSpPr>
        <a:xfrm>
          <a:off x="0" y="0"/>
          <a:ext cx="0" cy="0"/>
          <a:chOff x="0" y="0"/>
          <a:chExt cx="0" cy="0"/>
        </a:xfrm>
      </p:grpSpPr>
      <p:pic>
        <p:nvPicPr>
          <p:cNvPr id="5" name="Picture 7" descr="TitlePageOverlay.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shortRule.png"/>
          <p:cNvPicPr>
            <a:picLocks noChangeAspect="1"/>
          </p:cNvPicPr>
          <p:nvPr/>
        </p:nvPicPr>
        <p:blipFill>
          <a:blip r:embed="rId3"/>
          <a:stretch>
            <a:fillRect/>
          </a:stretch>
        </p:blipFill>
        <p:spPr>
          <a:xfrm>
            <a:off x="4432300" y="4665663"/>
            <a:ext cx="3327400" cy="95250"/>
          </a:xfrm>
          <a:prstGeom prst="rect">
            <a:avLst/>
          </a:prstGeom>
          <a:effectLst>
            <a:outerShdw blurRad="25400" sx="101000" sy="101000" algn="ctr" rotWithShape="0">
              <a:prstClr val="black">
                <a:alpha val="40000"/>
              </a:prstClr>
            </a:outerShdw>
          </a:effectLst>
        </p:spPr>
      </p:pic>
      <p:sp>
        <p:nvSpPr>
          <p:cNvPr id="2" name="Title 1"/>
          <p:cNvSpPr>
            <a:spLocks noGrp="1"/>
          </p:cNvSpPr>
          <p:nvPr>
            <p:ph type="title"/>
          </p:nvPr>
        </p:nvSpPr>
        <p:spPr>
          <a:xfrm>
            <a:off x="762000" y="2924825"/>
            <a:ext cx="10668000" cy="1709928"/>
          </a:xfrm>
        </p:spPr>
        <p:txBody>
          <a:bodyPr rtlCol="0" anchor="b">
            <a:noAutofit/>
          </a:bodyPr>
          <a:lstStyle>
            <a:lvl1pPr algn="ctr" defTabSz="914400" rtl="0" eaLnBrk="1" latinLnBrk="0" hangingPunct="1">
              <a:spcBef>
                <a:spcPct val="0"/>
              </a:spcBef>
              <a:buNone/>
              <a:defRPr sz="4000" b="0" kern="1200">
                <a:solidFill>
                  <a:schemeClr val="tx1"/>
                </a:solidFill>
                <a:latin typeface="+mj-lt"/>
                <a:ea typeface="+mj-ea"/>
                <a:cs typeface="+mj-cs"/>
              </a:defRPr>
            </a:lvl1pPr>
          </a:lstStyle>
          <a:p>
            <a:r>
              <a:rPr lang="en-US" smtClean="0"/>
              <a:t>Click to edit Master title style</a:t>
            </a:r>
            <a:endParaRPr/>
          </a:p>
        </p:txBody>
      </p:sp>
      <p:sp>
        <p:nvSpPr>
          <p:cNvPr id="4" name="Text Placeholder 3"/>
          <p:cNvSpPr>
            <a:spLocks noGrp="1"/>
          </p:cNvSpPr>
          <p:nvPr>
            <p:ph type="body" sz="half" idx="2"/>
          </p:nvPr>
        </p:nvSpPr>
        <p:spPr>
          <a:xfrm>
            <a:off x="762000" y="4800600"/>
            <a:ext cx="10668000" cy="1219200"/>
          </a:xfrm>
        </p:spPr>
        <p:txBody>
          <a:bodyPr rtlCol="0">
            <a:normAutofit/>
          </a:bodyPr>
          <a:lstStyle>
            <a:lvl1pPr marL="0" indent="0" algn="ctr">
              <a:spcAft>
                <a:spcPts val="300"/>
              </a:spcAft>
              <a:buNone/>
              <a:defRPr sz="1800" kern="1200">
                <a:solidFill>
                  <a:schemeClr val="tx1"/>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Picture Placeholder 2"/>
          <p:cNvSpPr>
            <a:spLocks noGrp="1"/>
          </p:cNvSpPr>
          <p:nvPr>
            <p:ph type="pic" idx="1"/>
          </p:nvPr>
        </p:nvSpPr>
        <p:spPr>
          <a:xfrm rot="21355093">
            <a:off x="3146222" y="458370"/>
            <a:ext cx="5899559" cy="3079124"/>
          </a:xfrm>
          <a:solidFill>
            <a:srgbClr val="FFFFFF">
              <a:shade val="85000"/>
            </a:srgbClr>
          </a:solidFill>
          <a:ln w="31750" cap="sq">
            <a:solidFill>
              <a:srgbClr val="FDFDFD"/>
            </a:solidFill>
            <a:miter lim="800000"/>
          </a:ln>
          <a:effectLst>
            <a:outerShdw blurRad="88900" dist="44450" dir="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rtlCol="0">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endParaRPr noProof="0" dirty="0"/>
          </a:p>
        </p:txBody>
      </p:sp>
      <p:sp>
        <p:nvSpPr>
          <p:cNvPr id="7"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606518CD-42FE-4E3E-A2E1-04587C3E192F}" type="datetimeFigureOut">
              <a:rPr lang="en-US"/>
              <a:pPr>
                <a:defRPr/>
              </a:pPr>
              <a:t>10/18/2017</a:t>
            </a:fld>
            <a:endParaRPr lang="en-US" dirty="0"/>
          </a:p>
        </p:txBody>
      </p:sp>
      <p:sp>
        <p:nvSpPr>
          <p:cNvPr id="8"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9"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697F8286-F9B8-4895-9E46-3CC1BCC7E8BC}" type="slidenum">
              <a:rPr lang="en-US"/>
              <a:pPr>
                <a:defRPr/>
              </a:pPr>
              <a:t>‹#›</a:t>
            </a:fld>
            <a:endParaRPr lang="en-US" dirty="0"/>
          </a:p>
        </p:txBody>
      </p:sp>
    </p:spTree>
    <p:extLst>
      <p:ext uri="{BB962C8B-B14F-4D97-AF65-F5344CB8AC3E}">
        <p14:creationId xmlns:p14="http://schemas.microsoft.com/office/powerpoint/2010/main" val="258344193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picTx" preserve="1">
  <p:cSld name="2 Pictures above Caption">
    <p:spTree>
      <p:nvGrpSpPr>
        <p:cNvPr id="1" name=""/>
        <p:cNvGrpSpPr/>
        <p:nvPr/>
      </p:nvGrpSpPr>
      <p:grpSpPr>
        <a:xfrm>
          <a:off x="0" y="0"/>
          <a:ext cx="0" cy="0"/>
          <a:chOff x="0" y="0"/>
          <a:chExt cx="0" cy="0"/>
        </a:xfrm>
      </p:grpSpPr>
      <p:pic>
        <p:nvPicPr>
          <p:cNvPr id="6" name="Picture 7" descr="TitlePageOverlay.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parAvion.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308222">
            <a:off x="9114367" y="279400"/>
            <a:ext cx="226060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shortRule.png"/>
          <p:cNvPicPr>
            <a:picLocks noChangeAspect="1"/>
          </p:cNvPicPr>
          <p:nvPr/>
        </p:nvPicPr>
        <p:blipFill>
          <a:blip r:embed="rId4"/>
          <a:stretch>
            <a:fillRect/>
          </a:stretch>
        </p:blipFill>
        <p:spPr>
          <a:xfrm>
            <a:off x="4432300" y="4665663"/>
            <a:ext cx="3327400" cy="95250"/>
          </a:xfrm>
          <a:prstGeom prst="rect">
            <a:avLst/>
          </a:prstGeom>
          <a:effectLst>
            <a:outerShdw blurRad="25400" sx="101000" sy="101000" algn="ctr" rotWithShape="0">
              <a:prstClr val="black">
                <a:alpha val="40000"/>
              </a:prstClr>
            </a:outerShdw>
          </a:effectLst>
        </p:spPr>
      </p:pic>
      <p:pic>
        <p:nvPicPr>
          <p:cNvPr id="9" name="Picture 10" descr="parAvion.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0785255">
            <a:off x="3820585" y="3182939"/>
            <a:ext cx="2262716"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62000" y="2924825"/>
            <a:ext cx="10668000" cy="1709928"/>
          </a:xfrm>
        </p:spPr>
        <p:txBody>
          <a:bodyPr rtlCol="0" anchor="b">
            <a:noAutofit/>
          </a:bodyPr>
          <a:lstStyle>
            <a:lvl1pPr algn="ctr" defTabSz="914400" rtl="0" eaLnBrk="1" latinLnBrk="0" hangingPunct="1">
              <a:spcBef>
                <a:spcPct val="0"/>
              </a:spcBef>
              <a:buNone/>
              <a:defRPr sz="4000" b="0" kern="1200">
                <a:solidFill>
                  <a:schemeClr val="tx1"/>
                </a:solidFill>
                <a:latin typeface="+mj-lt"/>
                <a:ea typeface="+mj-ea"/>
                <a:cs typeface="+mj-cs"/>
              </a:defRPr>
            </a:lvl1pPr>
          </a:lstStyle>
          <a:p>
            <a:r>
              <a:rPr lang="en-US" smtClean="0"/>
              <a:t>Click to edit Master title style</a:t>
            </a:r>
            <a:endParaRPr/>
          </a:p>
        </p:txBody>
      </p:sp>
      <p:sp>
        <p:nvSpPr>
          <p:cNvPr id="4" name="Text Placeholder 3"/>
          <p:cNvSpPr>
            <a:spLocks noGrp="1"/>
          </p:cNvSpPr>
          <p:nvPr>
            <p:ph type="body" sz="half" idx="2"/>
          </p:nvPr>
        </p:nvSpPr>
        <p:spPr>
          <a:xfrm>
            <a:off x="762000" y="4800600"/>
            <a:ext cx="10668000" cy="1219200"/>
          </a:xfrm>
        </p:spPr>
        <p:txBody>
          <a:bodyPr rtlCol="0">
            <a:normAutofit/>
          </a:bodyPr>
          <a:lstStyle>
            <a:lvl1pPr marL="0" indent="0" algn="ctr">
              <a:spcAft>
                <a:spcPts val="300"/>
              </a:spcAft>
              <a:buNone/>
              <a:defRPr sz="1800" kern="1200">
                <a:solidFill>
                  <a:schemeClr val="tx1"/>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Picture Placeholder 2"/>
          <p:cNvSpPr>
            <a:spLocks noGrp="1"/>
          </p:cNvSpPr>
          <p:nvPr>
            <p:ph type="pic" idx="13"/>
          </p:nvPr>
        </p:nvSpPr>
        <p:spPr>
          <a:xfrm rot="150321">
            <a:off x="5773240" y="546774"/>
            <a:ext cx="5550769" cy="2961146"/>
          </a:xfrm>
          <a:solidFill>
            <a:srgbClr val="FFFFFF">
              <a:shade val="85000"/>
            </a:srgbClr>
          </a:solidFill>
          <a:ln w="31750" cap="sq">
            <a:solidFill>
              <a:srgbClr val="FDFDFD"/>
            </a:solidFill>
            <a:miter lim="800000"/>
          </a:ln>
          <a:effectLst>
            <a:outerShdw blurRad="88900" dist="31750" dir="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rtlCol="0">
            <a:normAutofit/>
          </a:bodyPr>
          <a:lstStyle>
            <a:lvl1pPr marL="0" indent="0" algn="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endParaRPr noProof="0" dirty="0"/>
          </a:p>
        </p:txBody>
      </p:sp>
      <p:sp>
        <p:nvSpPr>
          <p:cNvPr id="3" name="Picture Placeholder 2"/>
          <p:cNvSpPr>
            <a:spLocks noGrp="1"/>
          </p:cNvSpPr>
          <p:nvPr>
            <p:ph type="pic" idx="1"/>
          </p:nvPr>
        </p:nvSpPr>
        <p:spPr>
          <a:xfrm rot="21380673">
            <a:off x="933017" y="451178"/>
            <a:ext cx="5550769" cy="2961146"/>
          </a:xfrm>
          <a:solidFill>
            <a:srgbClr val="FFFFFF">
              <a:shade val="85000"/>
            </a:srgbClr>
          </a:solidFill>
          <a:ln w="31750" cap="sq">
            <a:solidFill>
              <a:srgbClr val="FDFDFD"/>
            </a:solidFill>
            <a:miter lim="800000"/>
          </a:ln>
          <a:effectLst>
            <a:outerShdw blurRad="88900" dist="44450" dir="900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rtlCol="0">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endParaRPr noProof="0" dirty="0"/>
          </a:p>
        </p:txBody>
      </p:sp>
      <p:sp>
        <p:nvSpPr>
          <p:cNvPr id="11" name="Date Placeholder 4"/>
          <p:cNvSpPr>
            <a:spLocks noGrp="1"/>
          </p:cNvSpPr>
          <p:nvPr>
            <p:ph type="dt" sz="half" idx="14"/>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E9E270AF-07D6-4A02-85F9-A999953DEDD5}" type="datetimeFigureOut">
              <a:rPr lang="en-US"/>
              <a:pPr>
                <a:defRPr/>
              </a:pPr>
              <a:t>10/18/2017</a:t>
            </a:fld>
            <a:endParaRPr lang="en-US" dirty="0"/>
          </a:p>
        </p:txBody>
      </p:sp>
      <p:sp>
        <p:nvSpPr>
          <p:cNvPr id="12" name="Footer Placeholder 5"/>
          <p:cNvSpPr>
            <a:spLocks noGrp="1"/>
          </p:cNvSpPr>
          <p:nvPr>
            <p:ph type="ftr" sz="quarter" idx="15"/>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13" name="Slide Number Placeholder 6"/>
          <p:cNvSpPr>
            <a:spLocks noGrp="1"/>
          </p:cNvSpPr>
          <p:nvPr>
            <p:ph type="sldNum" sz="quarter" idx="16"/>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7EC7386F-FC90-4DE0-9F03-D2523A24B1E5}" type="slidenum">
              <a:rPr lang="en-US"/>
              <a:pPr>
                <a:defRPr/>
              </a:pPr>
              <a:t>‹#›</a:t>
            </a:fld>
            <a:endParaRPr lang="en-US" dirty="0"/>
          </a:p>
        </p:txBody>
      </p:sp>
    </p:spTree>
    <p:extLst>
      <p:ext uri="{BB962C8B-B14F-4D97-AF65-F5344CB8AC3E}">
        <p14:creationId xmlns:p14="http://schemas.microsoft.com/office/powerpoint/2010/main" val="237591629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p:cSld name="3 Pictures with Caption">
    <p:spTree>
      <p:nvGrpSpPr>
        <p:cNvPr id="1" name=""/>
        <p:cNvGrpSpPr/>
        <p:nvPr/>
      </p:nvGrpSpPr>
      <p:grpSpPr>
        <a:xfrm>
          <a:off x="0" y="0"/>
          <a:ext cx="0" cy="0"/>
          <a:chOff x="0" y="0"/>
          <a:chExt cx="0" cy="0"/>
        </a:xfrm>
      </p:grpSpPr>
      <p:pic>
        <p:nvPicPr>
          <p:cNvPr id="7" name="Picture 7" descr="TitlePageOverlay.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3"/>
          <p:cNvSpPr>
            <a:spLocks noGrp="1"/>
          </p:cNvSpPr>
          <p:nvPr>
            <p:ph type="body" sz="half" idx="2"/>
          </p:nvPr>
        </p:nvSpPr>
        <p:spPr>
          <a:xfrm>
            <a:off x="6644640" y="4800600"/>
            <a:ext cx="4328160" cy="1188720"/>
          </a:xfrm>
        </p:spPr>
        <p:txBody>
          <a:bodyPr rtlCol="0">
            <a:normAutofit/>
          </a:bodyPr>
          <a:lstStyle>
            <a:lvl1pPr marL="0" indent="0" algn="ctr">
              <a:spcAft>
                <a:spcPts val="300"/>
              </a:spcAft>
              <a:buNone/>
              <a:defRPr sz="2000">
                <a:solidFill>
                  <a:schemeClr val="tx1"/>
                </a:solidFill>
                <a:latin typeface="Mistral" pitchFamily="66" charset="0"/>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Picture Placeholder 2"/>
          <p:cNvSpPr>
            <a:spLocks noGrp="1"/>
          </p:cNvSpPr>
          <p:nvPr>
            <p:ph type="pic" idx="13"/>
          </p:nvPr>
        </p:nvSpPr>
        <p:spPr>
          <a:xfrm rot="253865">
            <a:off x="5887423" y="369110"/>
            <a:ext cx="5059604" cy="2729767"/>
          </a:xfrm>
          <a:solidFill>
            <a:srgbClr val="FFFFFF">
              <a:shade val="85000"/>
            </a:srgbClr>
          </a:solidFill>
          <a:ln w="31750" cap="sq">
            <a:solidFill>
              <a:srgbClr val="FDFDFD"/>
            </a:solidFill>
            <a:miter lim="800000"/>
          </a:ln>
          <a:effectLst>
            <a:outerShdw blurRad="88900" dist="44450" dir="60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rtlCol="0">
            <a:normAutofit/>
          </a:bodyPr>
          <a:lstStyle>
            <a:lvl1pPr marL="0" indent="0" algn="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endParaRPr noProof="0" dirty="0"/>
          </a:p>
        </p:txBody>
      </p:sp>
      <p:sp>
        <p:nvSpPr>
          <p:cNvPr id="3" name="Picture Placeholder 2"/>
          <p:cNvSpPr>
            <a:spLocks noGrp="1"/>
          </p:cNvSpPr>
          <p:nvPr>
            <p:ph type="pic" idx="1"/>
          </p:nvPr>
        </p:nvSpPr>
        <p:spPr>
          <a:xfrm rot="20973137">
            <a:off x="706833" y="631160"/>
            <a:ext cx="5116745" cy="2604282"/>
          </a:xfrm>
          <a:solidFill>
            <a:srgbClr val="FFFFFF">
              <a:shade val="85000"/>
            </a:srgbClr>
          </a:solidFill>
          <a:ln w="31750" cap="sq">
            <a:solidFill>
              <a:srgbClr val="FDFDFD"/>
            </a:solidFill>
            <a:miter lim="800000"/>
          </a:ln>
          <a:effectLst>
            <a:outerShdw blurRad="88900" dist="44450" dir="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rtlCol="0">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endParaRPr noProof="0" dirty="0"/>
          </a:p>
        </p:txBody>
      </p:sp>
      <p:sp>
        <p:nvSpPr>
          <p:cNvPr id="14" name="Picture Placeholder 2"/>
          <p:cNvSpPr>
            <a:spLocks noGrp="1"/>
          </p:cNvSpPr>
          <p:nvPr>
            <p:ph type="pic" idx="14"/>
          </p:nvPr>
        </p:nvSpPr>
        <p:spPr>
          <a:xfrm rot="470783">
            <a:off x="944754" y="3070625"/>
            <a:ext cx="5224999" cy="2827517"/>
          </a:xfrm>
          <a:solidFill>
            <a:srgbClr val="FFFFFF">
              <a:shade val="85000"/>
            </a:srgbClr>
          </a:solidFill>
          <a:ln w="31750" cap="sq">
            <a:solidFill>
              <a:srgbClr val="FDFDFD"/>
            </a:solidFill>
            <a:miter lim="800000"/>
          </a:ln>
          <a:effectLst>
            <a:outerShdw blurRad="88900" dist="44450" dir="114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rtlCol="0">
            <a:normAutofit/>
          </a:bodyPr>
          <a:lstStyle>
            <a:lvl1pPr marL="0" indent="0" algn="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endParaRPr noProof="0" dirty="0"/>
          </a:p>
        </p:txBody>
      </p:sp>
      <p:sp>
        <p:nvSpPr>
          <p:cNvPr id="11" name="Title 1"/>
          <p:cNvSpPr>
            <a:spLocks noGrp="1"/>
          </p:cNvSpPr>
          <p:nvPr>
            <p:ph type="title"/>
          </p:nvPr>
        </p:nvSpPr>
        <p:spPr>
          <a:xfrm rot="21240000">
            <a:off x="6290083" y="3396154"/>
            <a:ext cx="4632960" cy="1097280"/>
          </a:xfrm>
        </p:spPr>
        <p:txBody>
          <a:bodyPr rtlCol="0">
            <a:normAutofit/>
          </a:bodyPr>
          <a:lstStyle>
            <a:lvl1pPr algn="ctr" defTabSz="914400" rtl="0" eaLnBrk="1" latinLnBrk="0" hangingPunct="1">
              <a:spcBef>
                <a:spcPct val="0"/>
              </a:spcBef>
              <a:spcAft>
                <a:spcPts val="300"/>
              </a:spcAft>
              <a:buNone/>
              <a:defRPr sz="2800" kern="1200">
                <a:solidFill>
                  <a:schemeClr val="tx1"/>
                </a:solidFill>
                <a:latin typeface="Mistral" pitchFamily="66" charset="0"/>
                <a:ea typeface="+mn-ea"/>
                <a:cs typeface="+mn-cs"/>
              </a:defRPr>
            </a:lvl1pPr>
          </a:lstStyle>
          <a:p>
            <a:pPr lvl="0"/>
            <a:r>
              <a:rPr lang="en-US" smtClean="0"/>
              <a:t>Click to edit Master title style</a:t>
            </a:r>
            <a:endParaRPr dirty="0"/>
          </a:p>
        </p:txBody>
      </p:sp>
      <p:sp>
        <p:nvSpPr>
          <p:cNvPr id="8" name="Date Placeholder 4"/>
          <p:cNvSpPr>
            <a:spLocks noGrp="1"/>
          </p:cNvSpPr>
          <p:nvPr>
            <p:ph type="dt" sz="half" idx="15"/>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C31D6B89-3950-42D5-983C-3D3CB55DF73A}" type="datetimeFigureOut">
              <a:rPr lang="en-US"/>
              <a:pPr>
                <a:defRPr/>
              </a:pPr>
              <a:t>10/18/2017</a:t>
            </a:fld>
            <a:endParaRPr lang="en-US" dirty="0"/>
          </a:p>
        </p:txBody>
      </p:sp>
      <p:sp>
        <p:nvSpPr>
          <p:cNvPr id="9" name="Footer Placeholder 5"/>
          <p:cNvSpPr>
            <a:spLocks noGrp="1"/>
          </p:cNvSpPr>
          <p:nvPr>
            <p:ph type="ftr" sz="quarter" idx="16"/>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12" name="Slide Number Placeholder 6"/>
          <p:cNvSpPr>
            <a:spLocks noGrp="1"/>
          </p:cNvSpPr>
          <p:nvPr>
            <p:ph type="sldNum" sz="quarter" idx="17"/>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A738066F-8512-4FB2-AD52-623D607BDF7A}" type="slidenum">
              <a:rPr lang="en-US"/>
              <a:pPr>
                <a:defRPr/>
              </a:pPr>
              <a:t>‹#›</a:t>
            </a:fld>
            <a:endParaRPr lang="en-US" dirty="0"/>
          </a:p>
        </p:txBody>
      </p:sp>
    </p:spTree>
    <p:extLst>
      <p:ext uri="{BB962C8B-B14F-4D97-AF65-F5344CB8AC3E}">
        <p14:creationId xmlns:p14="http://schemas.microsoft.com/office/powerpoint/2010/main" val="323205679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p:cSld name="4 Pictures with Caption">
    <p:spTree>
      <p:nvGrpSpPr>
        <p:cNvPr id="1" name=""/>
        <p:cNvGrpSpPr/>
        <p:nvPr/>
      </p:nvGrpSpPr>
      <p:grpSpPr>
        <a:xfrm>
          <a:off x="0" y="0"/>
          <a:ext cx="0" cy="0"/>
          <a:chOff x="0" y="0"/>
          <a:chExt cx="0" cy="0"/>
        </a:xfrm>
      </p:grpSpPr>
      <p:pic>
        <p:nvPicPr>
          <p:cNvPr id="8" name="Picture 7" descr="TitlePageOverlay.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parAvion.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308222">
            <a:off x="9903884" y="2619375"/>
            <a:ext cx="2108200"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descr="pictureStamp-Fram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322260">
            <a:off x="8451851" y="604838"/>
            <a:ext cx="2148416" cy="202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 descr="pictureStamp-Fram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322260">
            <a:off x="6521451" y="985838"/>
            <a:ext cx="2148416" cy="202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3"/>
          <p:cNvSpPr>
            <a:spLocks noGrp="1"/>
          </p:cNvSpPr>
          <p:nvPr>
            <p:ph type="body" sz="half" idx="2"/>
          </p:nvPr>
        </p:nvSpPr>
        <p:spPr>
          <a:xfrm>
            <a:off x="1016000" y="4876800"/>
            <a:ext cx="4064000" cy="1188720"/>
          </a:xfrm>
        </p:spPr>
        <p:txBody>
          <a:bodyPr rtlCol="0">
            <a:normAutofit/>
          </a:bodyPr>
          <a:lstStyle>
            <a:lvl1pPr marL="0" indent="0" algn="ctr">
              <a:spcAft>
                <a:spcPts val="300"/>
              </a:spcAft>
              <a:buNone/>
              <a:defRPr sz="2000" kern="1200">
                <a:solidFill>
                  <a:schemeClr val="tx1"/>
                </a:solidFill>
                <a:latin typeface="Mistral" pitchFamily="66" charset="0"/>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6" name="Picture Placeholder 2"/>
          <p:cNvSpPr>
            <a:spLocks noGrp="1"/>
          </p:cNvSpPr>
          <p:nvPr>
            <p:ph type="pic" idx="14"/>
          </p:nvPr>
        </p:nvSpPr>
        <p:spPr>
          <a:xfrm rot="247118">
            <a:off x="6766960" y="1165774"/>
            <a:ext cx="1658112"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rtlCol="0">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endParaRPr noProof="0" dirty="0"/>
          </a:p>
        </p:txBody>
      </p:sp>
      <p:sp>
        <p:nvSpPr>
          <p:cNvPr id="17" name="Picture Placeholder 2"/>
          <p:cNvSpPr>
            <a:spLocks noGrp="1"/>
          </p:cNvSpPr>
          <p:nvPr>
            <p:ph type="pic" idx="15"/>
          </p:nvPr>
        </p:nvSpPr>
        <p:spPr>
          <a:xfrm rot="271248">
            <a:off x="8697360" y="784774"/>
            <a:ext cx="1658112"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rtlCol="0">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endParaRPr noProof="0" dirty="0"/>
          </a:p>
        </p:txBody>
      </p:sp>
      <p:sp>
        <p:nvSpPr>
          <p:cNvPr id="10" name="Picture Placeholder 2"/>
          <p:cNvSpPr>
            <a:spLocks noGrp="1"/>
          </p:cNvSpPr>
          <p:nvPr>
            <p:ph type="pic" idx="13"/>
          </p:nvPr>
        </p:nvSpPr>
        <p:spPr>
          <a:xfrm rot="253865">
            <a:off x="6025393" y="2873698"/>
            <a:ext cx="5242560" cy="2834640"/>
          </a:xfrm>
          <a:solidFill>
            <a:srgbClr val="FFFFFF">
              <a:shade val="85000"/>
            </a:srgbClr>
          </a:solidFill>
          <a:ln w="31750" cap="sq">
            <a:solidFill>
              <a:srgbClr val="FDFDFD"/>
            </a:solidFill>
            <a:miter lim="800000"/>
          </a:ln>
          <a:effectLst>
            <a:outerShdw blurRad="88900" dist="44450" dir="6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rtlCol="0">
            <a:normAutofit/>
          </a:bodyPr>
          <a:lstStyle>
            <a:lvl1pPr marL="0" indent="0" algn="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endParaRPr noProof="0" dirty="0"/>
          </a:p>
        </p:txBody>
      </p:sp>
      <p:sp>
        <p:nvSpPr>
          <p:cNvPr id="3" name="Picture Placeholder 2"/>
          <p:cNvSpPr>
            <a:spLocks noGrp="1"/>
          </p:cNvSpPr>
          <p:nvPr>
            <p:ph type="pic" idx="1"/>
          </p:nvPr>
        </p:nvSpPr>
        <p:spPr>
          <a:xfrm rot="21193488">
            <a:off x="814237" y="450635"/>
            <a:ext cx="5242560" cy="2834640"/>
          </a:xfrm>
          <a:solidFill>
            <a:srgbClr val="FFFFFF">
              <a:shade val="85000"/>
            </a:srgbClr>
          </a:solidFill>
          <a:ln w="31750" cap="sq">
            <a:solidFill>
              <a:srgbClr val="FDFDFD"/>
            </a:solidFill>
            <a:miter lim="800000"/>
          </a:ln>
          <a:effectLst>
            <a:outerShdw blurRad="88900" dist="44450" dir="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rtlCol="0">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endParaRPr noProof="0" dirty="0"/>
          </a:p>
        </p:txBody>
      </p:sp>
      <p:sp>
        <p:nvSpPr>
          <p:cNvPr id="14" name="Title 1"/>
          <p:cNvSpPr>
            <a:spLocks noGrp="1"/>
          </p:cNvSpPr>
          <p:nvPr>
            <p:ph type="title"/>
          </p:nvPr>
        </p:nvSpPr>
        <p:spPr>
          <a:xfrm rot="21240000">
            <a:off x="607632" y="3551615"/>
            <a:ext cx="4632960" cy="1097280"/>
          </a:xfrm>
        </p:spPr>
        <p:txBody>
          <a:bodyPr rtlCol="0">
            <a:normAutofit/>
          </a:bodyPr>
          <a:lstStyle>
            <a:lvl1pPr algn="ctr" defTabSz="914400" rtl="0" eaLnBrk="1" latinLnBrk="0" hangingPunct="1">
              <a:spcBef>
                <a:spcPct val="0"/>
              </a:spcBef>
              <a:spcAft>
                <a:spcPts val="300"/>
              </a:spcAft>
              <a:buNone/>
              <a:defRPr sz="2800" kern="1200">
                <a:solidFill>
                  <a:schemeClr val="tx1"/>
                </a:solidFill>
                <a:latin typeface="Mistral" pitchFamily="66" charset="0"/>
                <a:ea typeface="+mn-ea"/>
                <a:cs typeface="+mn-cs"/>
              </a:defRPr>
            </a:lvl1pPr>
          </a:lstStyle>
          <a:p>
            <a:pPr lvl="0"/>
            <a:r>
              <a:rPr lang="en-US" smtClean="0"/>
              <a:t>Click to edit Master title style</a:t>
            </a:r>
            <a:endParaRPr/>
          </a:p>
        </p:txBody>
      </p:sp>
      <p:sp>
        <p:nvSpPr>
          <p:cNvPr id="13" name="Date Placeholder 4"/>
          <p:cNvSpPr>
            <a:spLocks noGrp="1"/>
          </p:cNvSpPr>
          <p:nvPr>
            <p:ph type="dt" sz="half" idx="16"/>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CDF4A692-26DB-4A6F-A84C-BA79B3BDD538}" type="datetimeFigureOut">
              <a:rPr lang="en-US"/>
              <a:pPr>
                <a:defRPr/>
              </a:pPr>
              <a:t>10/18/2017</a:t>
            </a:fld>
            <a:endParaRPr lang="en-US" dirty="0"/>
          </a:p>
        </p:txBody>
      </p:sp>
      <p:sp>
        <p:nvSpPr>
          <p:cNvPr id="15" name="Footer Placeholder 5"/>
          <p:cNvSpPr>
            <a:spLocks noGrp="1"/>
          </p:cNvSpPr>
          <p:nvPr>
            <p:ph type="ftr" sz="quarter" idx="17"/>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18" name="Slide Number Placeholder 6"/>
          <p:cNvSpPr>
            <a:spLocks noGrp="1"/>
          </p:cNvSpPr>
          <p:nvPr>
            <p:ph type="sldNum" sz="quarter" idx="18"/>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1A640269-3BBC-49BA-8C01-978AF8FBEE76}" type="slidenum">
              <a:rPr lang="en-US"/>
              <a:pPr>
                <a:defRPr/>
              </a:pPr>
              <a:t>‹#›</a:t>
            </a:fld>
            <a:endParaRPr lang="en-US" dirty="0"/>
          </a:p>
        </p:txBody>
      </p:sp>
    </p:spTree>
    <p:extLst>
      <p:ext uri="{BB962C8B-B14F-4D97-AF65-F5344CB8AC3E}">
        <p14:creationId xmlns:p14="http://schemas.microsoft.com/office/powerpoint/2010/main" val="337308182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3" descr="standardRule.png"/>
          <p:cNvPicPr>
            <a:picLocks noChangeAspect="1"/>
          </p:cNvPicPr>
          <p:nvPr/>
        </p:nvPicPr>
        <p:blipFill>
          <a:blip r:embed="rId2"/>
          <a:stretch>
            <a:fillRect/>
          </a:stretch>
        </p:blipFill>
        <p:spPr>
          <a:xfrm>
            <a:off x="3606800" y="1524000"/>
            <a:ext cx="4978400" cy="152400"/>
          </a:xfrm>
          <a:prstGeom prst="rect">
            <a:avLst/>
          </a:prstGeom>
          <a:effectLst>
            <a:outerShdw blurRad="25400" sx="101000" sy="101000" algn="ctr" rotWithShape="0">
              <a:prstClr val="black">
                <a:alpha val="40000"/>
              </a:prstClr>
            </a:outerShdw>
          </a:effectLst>
        </p:spPr>
      </p:pic>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2286000" indent="-457200">
              <a:defRPr/>
            </a:lvl6pPr>
            <a:lvl7pPr marL="2286000" indent="-457200">
              <a:defRPr/>
            </a:lvl7pPr>
            <a:lvl8pPr marL="2286000" indent="-457200">
              <a:defRPr/>
            </a:lvl8pPr>
            <a:lvl9pPr marL="2286000" indent="-457200">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1DB2DEC8-3336-4E7C-ACFD-93109363FF60}" type="datetimeFigureOut">
              <a:rPr lang="en-US"/>
              <a:pPr>
                <a:defRPr/>
              </a:pPr>
              <a:t>10/18/2017</a:t>
            </a:fld>
            <a:endParaRPr lang="en-US" dirty="0"/>
          </a:p>
        </p:txBody>
      </p:sp>
      <p:sp>
        <p:nvSpPr>
          <p:cNvPr id="6"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7"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CC3347A9-7EA8-4118-B2F0-5D4AFE2E799A}" type="slidenum">
              <a:rPr lang="en-US"/>
              <a:pPr>
                <a:defRPr/>
              </a:pPr>
              <a:t>‹#›</a:t>
            </a:fld>
            <a:endParaRPr lang="en-US" dirty="0"/>
          </a:p>
        </p:txBody>
      </p:sp>
    </p:spTree>
    <p:extLst>
      <p:ext uri="{BB962C8B-B14F-4D97-AF65-F5344CB8AC3E}">
        <p14:creationId xmlns:p14="http://schemas.microsoft.com/office/powerpoint/2010/main" val="409182104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3" descr="verticalRule.png"/>
          <p:cNvPicPr>
            <a:picLocks noChangeAspect="1"/>
          </p:cNvPicPr>
          <p:nvPr/>
        </p:nvPicPr>
        <p:blipFill>
          <a:blip r:embed="rId2"/>
          <a:stretch>
            <a:fillRect/>
          </a:stretch>
        </p:blipFill>
        <p:spPr>
          <a:xfrm>
            <a:off x="8684684" y="1562100"/>
            <a:ext cx="203200" cy="3733800"/>
          </a:xfrm>
          <a:prstGeom prst="rect">
            <a:avLst/>
          </a:prstGeom>
          <a:effectLst>
            <a:outerShdw blurRad="25400" sx="101000" sy="101000" algn="ctr" rotWithShape="0">
              <a:prstClr val="black">
                <a:alpha val="40000"/>
              </a:prstClr>
            </a:outerShdw>
          </a:effectLst>
        </p:spPr>
      </p:pic>
      <p:sp>
        <p:nvSpPr>
          <p:cNvPr id="2" name="Vertical Title 1"/>
          <p:cNvSpPr>
            <a:spLocks noGrp="1"/>
          </p:cNvSpPr>
          <p:nvPr>
            <p:ph type="title" orient="vert"/>
          </p:nvPr>
        </p:nvSpPr>
        <p:spPr>
          <a:xfrm>
            <a:off x="8928846" y="577850"/>
            <a:ext cx="2510119" cy="5461001"/>
          </a:xfrm>
        </p:spPr>
        <p:txBody>
          <a:bodyPr vert="eaVert"/>
          <a:lstStyle>
            <a:lvl1pPr>
              <a:defRPr sz="4400"/>
            </a:lvl1pPr>
          </a:lstStyle>
          <a:p>
            <a:r>
              <a:rPr lang="en-US" smtClean="0"/>
              <a:t>Click to edit Master title style</a:t>
            </a:r>
            <a:endParaRPr/>
          </a:p>
        </p:txBody>
      </p:sp>
      <p:sp>
        <p:nvSpPr>
          <p:cNvPr id="3" name="Vertical Text Placeholder 2"/>
          <p:cNvSpPr>
            <a:spLocks noGrp="1"/>
          </p:cNvSpPr>
          <p:nvPr>
            <p:ph type="body" orient="vert" idx="1"/>
          </p:nvPr>
        </p:nvSpPr>
        <p:spPr>
          <a:xfrm>
            <a:off x="770966" y="577850"/>
            <a:ext cx="7691717" cy="5461001"/>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A5305C6D-0593-4017-89AD-1D81F430C850}" type="datetimeFigureOut">
              <a:rPr lang="en-US"/>
              <a:pPr>
                <a:defRPr/>
              </a:pPr>
              <a:t>10/18/2017</a:t>
            </a:fld>
            <a:endParaRPr lang="en-US" dirty="0"/>
          </a:p>
        </p:txBody>
      </p:sp>
      <p:sp>
        <p:nvSpPr>
          <p:cNvPr id="6"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7"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E6FA8E02-C2ED-440A-816C-D03302B18210}" type="slidenum">
              <a:rPr lang="en-US"/>
              <a:pPr>
                <a:defRPr/>
              </a:pPr>
              <a:t>‹#›</a:t>
            </a:fld>
            <a:endParaRPr lang="en-US" dirty="0"/>
          </a:p>
        </p:txBody>
      </p:sp>
    </p:spTree>
    <p:extLst>
      <p:ext uri="{BB962C8B-B14F-4D97-AF65-F5344CB8AC3E}">
        <p14:creationId xmlns:p14="http://schemas.microsoft.com/office/powerpoint/2010/main" val="358474405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pPr>
              <a:defRPr/>
            </a:pPr>
            <a:fld id="{8BAD4C18-E83D-496A-928B-BE4646EB4483}" type="datetimeFigureOut">
              <a:rPr lang="en-US" smtClean="0"/>
              <a:pPr>
                <a:defRPr/>
              </a:pPr>
              <a:t>10/18/2017</a:t>
            </a:fld>
            <a:endParaRPr lang="en-US"/>
          </a:p>
        </p:txBody>
      </p:sp>
      <p:sp>
        <p:nvSpPr>
          <p:cNvPr id="5" name="Footer Placeholder 4"/>
          <p:cNvSpPr>
            <a:spLocks noGrp="1"/>
          </p:cNvSpPr>
          <p:nvPr>
            <p:ph type="ftr" sz="quarter" idx="11"/>
          </p:nvPr>
        </p:nvSpPr>
        <p:spPr>
          <a:xfrm>
            <a:off x="3962399" y="5870575"/>
            <a:ext cx="4893958" cy="377825"/>
          </a:xfrm>
        </p:spPr>
        <p:txBody>
          <a:bodyPr/>
          <a:lstStyle/>
          <a:p>
            <a:pPr>
              <a:defRPr/>
            </a:pPr>
            <a:endParaRPr lang="en-US"/>
          </a:p>
        </p:txBody>
      </p:sp>
      <p:sp>
        <p:nvSpPr>
          <p:cNvPr id="6" name="Slide Number Placeholder 5"/>
          <p:cNvSpPr>
            <a:spLocks noGrp="1"/>
          </p:cNvSpPr>
          <p:nvPr>
            <p:ph type="sldNum" sz="quarter" idx="12"/>
          </p:nvPr>
        </p:nvSpPr>
        <p:spPr>
          <a:xfrm>
            <a:off x="10608958" y="5870575"/>
            <a:ext cx="551167" cy="377825"/>
          </a:xfrm>
        </p:spPr>
        <p:txBody>
          <a:bodyPr/>
          <a:lstStyle/>
          <a:p>
            <a:pPr>
              <a:defRPr/>
            </a:pPr>
            <a:fld id="{C9AFB08A-C260-425E-921F-43CAFFE4DE06}" type="slidenum">
              <a:rPr lang="en-US" smtClean="0"/>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3FBC9FED-E341-44BD-B935-1CF314D5AECE}" type="datetimeFigureOut">
              <a:rPr lang="en-US" smtClean="0"/>
              <a:pPr>
                <a:defRPr/>
              </a:pPr>
              <a:t>10/18/2017</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FAC052B-F515-4C47-B75B-CA4BF50A8770}"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5" Type="http://schemas.openxmlformats.org/officeDocument/2006/relationships/image" Target="../media/image1.jpeg"/><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theme" Target="../theme/theme11.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3.jpe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audio" Target="../media/audio1.bin"/><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6.jpe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6.jpe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6.jpe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6.jpe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image" Target="../media/image10.jpeg"/><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theme" Target="../theme/theme8.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10" Type="http://schemas.openxmlformats.org/officeDocument/2006/relationships/slideLayout" Target="../slideLayouts/slideLayout91.xml"/><Relationship Id="rId19" Type="http://schemas.openxmlformats.org/officeDocument/2006/relationships/image" Target="../media/image11.png"/><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18" Type="http://schemas.openxmlformats.org/officeDocument/2006/relationships/theme" Target="../theme/theme9.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17" Type="http://schemas.openxmlformats.org/officeDocument/2006/relationships/slideLayout" Target="../slideLayouts/slideLayout114.xml"/><Relationship Id="rId2" Type="http://schemas.openxmlformats.org/officeDocument/2006/relationships/slideLayout" Target="../slideLayouts/slideLayout99.xml"/><Relationship Id="rId16" Type="http://schemas.openxmlformats.org/officeDocument/2006/relationships/slideLayout" Target="../slideLayouts/slideLayout113.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5" Type="http://schemas.openxmlformats.org/officeDocument/2006/relationships/slideLayout" Target="../slideLayouts/slideLayout11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outerShdw blurRad="63500" dist="38099" dir="2700000" algn="ctr" rotWithShape="0">
              <a:schemeClr val="tx1">
                <a:alpha val="74998"/>
              </a:schemeClr>
            </a:outerShdw>
          </a:effectLst>
          <a:extLst>
            <a:ext uri="{909E8E84-426E-40dd-AFC4-6F175D3DCCD1}"/>
            <a:ext uri="{91240B29-F687-4f45-9708-019B960494DF}"/>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3"/>
            <a:ext cx="10972800" cy="4525963"/>
          </a:xfrm>
          <a:prstGeom prst="rect">
            <a:avLst/>
          </a:prstGeom>
          <a:noFill/>
          <a:ln>
            <a:noFill/>
          </a:ln>
          <a:effectLst>
            <a:outerShdw blurRad="63500" dist="38099" dir="2700000" algn="ctr" rotWithShape="0">
              <a:schemeClr val="tx1">
                <a:alpha val="74998"/>
              </a:schemeClr>
            </a:outerShdw>
          </a:effectLst>
          <a:extLst>
            <a:ext uri="{909E8E84-426E-40dd-AFC4-6F175D3DCCD1}"/>
            <a:ext uri="{91240B29-F687-4f45-9708-019B960494DF}"/>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8612"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50">
                <a:latin typeface="Arial" charset="0"/>
                <a:ea typeface="+mn-ea"/>
              </a:defRPr>
            </a:lvl1pPr>
          </a:lstStyle>
          <a:p>
            <a:pPr fontAlgn="base">
              <a:spcBef>
                <a:spcPct val="0"/>
              </a:spcBef>
              <a:spcAft>
                <a:spcPct val="0"/>
              </a:spcAft>
              <a:defRPr/>
            </a:pPr>
            <a:endParaRPr lang="en-US">
              <a:solidFill>
                <a:srgbClr val="000000"/>
              </a:solidFill>
            </a:endParaRPr>
          </a:p>
        </p:txBody>
      </p:sp>
      <p:sp>
        <p:nvSpPr>
          <p:cNvPr id="68613"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50">
                <a:latin typeface="Arial" charset="0"/>
                <a:ea typeface="+mn-ea"/>
              </a:defRPr>
            </a:lvl1pPr>
          </a:lstStyle>
          <a:p>
            <a:pPr fontAlgn="base">
              <a:spcBef>
                <a:spcPct val="0"/>
              </a:spcBef>
              <a:spcAft>
                <a:spcPct val="0"/>
              </a:spcAft>
              <a:defRPr/>
            </a:pPr>
            <a:r>
              <a:rPr lang="en-US">
                <a:solidFill>
                  <a:srgbClr val="000000"/>
                </a:solidFill>
              </a:rPr>
              <a:t>copyright cmassengale</a:t>
            </a:r>
          </a:p>
        </p:txBody>
      </p:sp>
      <p:sp>
        <p:nvSpPr>
          <p:cNvPr id="68614"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50"/>
            </a:lvl1pPr>
          </a:lstStyle>
          <a:p>
            <a:pPr fontAlgn="base">
              <a:spcBef>
                <a:spcPct val="0"/>
              </a:spcBef>
              <a:spcAft>
                <a:spcPct val="0"/>
              </a:spcAft>
              <a:defRPr/>
            </a:pPr>
            <a:fld id="{78F35990-5BF1-4028-9B38-259C6E61049C}" type="slidenum">
              <a:rPr lang="en-US" altLang="en-US">
                <a:solidFill>
                  <a:srgbClr val="000000"/>
                </a:solidFill>
                <a:ea typeface="MS PGothic" panose="020B0600070205080204" pitchFamily="34" charset="-128"/>
              </a:rPr>
              <a:pPr fontAlgn="base">
                <a:spcBef>
                  <a:spcPct val="0"/>
                </a:spcBef>
                <a:spcAft>
                  <a:spcPct val="0"/>
                </a:spcAft>
                <a:defRPr/>
              </a:pPr>
              <a:t>‹#›</a:t>
            </a:fld>
            <a:endParaRPr lang="en-US" altLang="en-US">
              <a:solidFill>
                <a:srgbClr val="000000"/>
              </a:solidFill>
              <a:ea typeface="MS PGothic" panose="020B0600070205080204" pitchFamily="34" charset="-128"/>
            </a:endParaRPr>
          </a:p>
        </p:txBody>
      </p:sp>
    </p:spTree>
    <p:extLst>
      <p:ext uri="{BB962C8B-B14F-4D97-AF65-F5344CB8AC3E}">
        <p14:creationId xmlns:p14="http://schemas.microsoft.com/office/powerpoint/2010/main" val="35792626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dt="0"/>
  <p:txStyles>
    <p:titleStyle>
      <a:lvl1pPr algn="ctr" rtl="0" eaLnBrk="0" fontAlgn="base" hangingPunct="0">
        <a:spcBef>
          <a:spcPct val="0"/>
        </a:spcBef>
        <a:spcAft>
          <a:spcPct val="0"/>
        </a:spcAft>
        <a:defRPr sz="3300" b="1">
          <a:solidFill>
            <a:schemeClr val="bg1"/>
          </a:solidFill>
          <a:latin typeface="+mj-lt"/>
          <a:ea typeface="MS PGothic" panose="020B0600070205080204" pitchFamily="34" charset="-128"/>
          <a:cs typeface="+mj-cs"/>
        </a:defRPr>
      </a:lvl1pPr>
      <a:lvl2pPr algn="ctr" rtl="0" eaLnBrk="0" fontAlgn="base" hangingPunct="0">
        <a:spcBef>
          <a:spcPct val="0"/>
        </a:spcBef>
        <a:spcAft>
          <a:spcPct val="0"/>
        </a:spcAft>
        <a:defRPr sz="3300" b="1">
          <a:solidFill>
            <a:schemeClr val="bg1"/>
          </a:solidFill>
          <a:latin typeface="Arial" charset="0"/>
          <a:ea typeface="MS PGothic" panose="020B0600070205080204" pitchFamily="34" charset="-128"/>
        </a:defRPr>
      </a:lvl2pPr>
      <a:lvl3pPr algn="ctr" rtl="0" eaLnBrk="0" fontAlgn="base" hangingPunct="0">
        <a:spcBef>
          <a:spcPct val="0"/>
        </a:spcBef>
        <a:spcAft>
          <a:spcPct val="0"/>
        </a:spcAft>
        <a:defRPr sz="3300" b="1">
          <a:solidFill>
            <a:schemeClr val="bg1"/>
          </a:solidFill>
          <a:latin typeface="Arial" charset="0"/>
          <a:ea typeface="MS PGothic" panose="020B0600070205080204" pitchFamily="34" charset="-128"/>
        </a:defRPr>
      </a:lvl3pPr>
      <a:lvl4pPr algn="ctr" rtl="0" eaLnBrk="0" fontAlgn="base" hangingPunct="0">
        <a:spcBef>
          <a:spcPct val="0"/>
        </a:spcBef>
        <a:spcAft>
          <a:spcPct val="0"/>
        </a:spcAft>
        <a:defRPr sz="3300" b="1">
          <a:solidFill>
            <a:schemeClr val="bg1"/>
          </a:solidFill>
          <a:latin typeface="Arial" charset="0"/>
          <a:ea typeface="MS PGothic" panose="020B0600070205080204" pitchFamily="34" charset="-128"/>
        </a:defRPr>
      </a:lvl4pPr>
      <a:lvl5pPr algn="ctr" rtl="0" eaLnBrk="0" fontAlgn="base" hangingPunct="0">
        <a:spcBef>
          <a:spcPct val="0"/>
        </a:spcBef>
        <a:spcAft>
          <a:spcPct val="0"/>
        </a:spcAft>
        <a:defRPr sz="3300" b="1">
          <a:solidFill>
            <a:schemeClr val="bg1"/>
          </a:solidFill>
          <a:latin typeface="Arial" charset="0"/>
          <a:ea typeface="MS PGothic" panose="020B0600070205080204" pitchFamily="34" charset="-128"/>
        </a:defRPr>
      </a:lvl5pPr>
      <a:lvl6pPr marL="342900" algn="ctr" rtl="0" fontAlgn="base">
        <a:spcBef>
          <a:spcPct val="0"/>
        </a:spcBef>
        <a:spcAft>
          <a:spcPct val="0"/>
        </a:spcAft>
        <a:defRPr sz="3300" b="1">
          <a:solidFill>
            <a:schemeClr val="bg1"/>
          </a:solidFill>
          <a:latin typeface="Arial" charset="0"/>
        </a:defRPr>
      </a:lvl6pPr>
      <a:lvl7pPr marL="685800" algn="ctr" rtl="0" fontAlgn="base">
        <a:spcBef>
          <a:spcPct val="0"/>
        </a:spcBef>
        <a:spcAft>
          <a:spcPct val="0"/>
        </a:spcAft>
        <a:defRPr sz="3300" b="1">
          <a:solidFill>
            <a:schemeClr val="bg1"/>
          </a:solidFill>
          <a:latin typeface="Arial" charset="0"/>
        </a:defRPr>
      </a:lvl7pPr>
      <a:lvl8pPr marL="1028700" algn="ctr" rtl="0" fontAlgn="base">
        <a:spcBef>
          <a:spcPct val="0"/>
        </a:spcBef>
        <a:spcAft>
          <a:spcPct val="0"/>
        </a:spcAft>
        <a:defRPr sz="3300" b="1">
          <a:solidFill>
            <a:schemeClr val="bg1"/>
          </a:solidFill>
          <a:latin typeface="Arial" charset="0"/>
        </a:defRPr>
      </a:lvl8pPr>
      <a:lvl9pPr marL="1371600" algn="ctr" rtl="0" fontAlgn="base">
        <a:spcBef>
          <a:spcPct val="0"/>
        </a:spcBef>
        <a:spcAft>
          <a:spcPct val="0"/>
        </a:spcAft>
        <a:defRPr sz="3300" b="1">
          <a:solidFill>
            <a:schemeClr val="bg1"/>
          </a:solidFill>
          <a:latin typeface="Arial" charset="0"/>
        </a:defRPr>
      </a:lvl9pPr>
    </p:titleStyle>
    <p:bodyStyle>
      <a:lvl1pPr marL="257175" indent="-257175" algn="l" rtl="0" eaLnBrk="0" fontAlgn="base" hangingPunct="0">
        <a:spcBef>
          <a:spcPct val="20000"/>
        </a:spcBef>
        <a:spcAft>
          <a:spcPct val="0"/>
        </a:spcAft>
        <a:buChar char="•"/>
        <a:defRPr sz="2400" b="1">
          <a:solidFill>
            <a:schemeClr val="bg1"/>
          </a:solidFill>
          <a:latin typeface="+mn-lt"/>
          <a:ea typeface="MS PGothic" panose="020B0600070205080204" pitchFamily="34" charset="-128"/>
          <a:cs typeface="+mn-cs"/>
        </a:defRPr>
      </a:lvl1pPr>
      <a:lvl2pPr marL="557213" indent="-214313" algn="l" rtl="0" eaLnBrk="0" fontAlgn="base" hangingPunct="0">
        <a:spcBef>
          <a:spcPct val="20000"/>
        </a:spcBef>
        <a:spcAft>
          <a:spcPct val="0"/>
        </a:spcAft>
        <a:buChar char="–"/>
        <a:defRPr sz="2100" b="1">
          <a:solidFill>
            <a:schemeClr val="bg1"/>
          </a:solidFill>
          <a:latin typeface="+mn-lt"/>
          <a:ea typeface="MS PGothic" panose="020B0600070205080204" pitchFamily="34" charset="-128"/>
        </a:defRPr>
      </a:lvl2pPr>
      <a:lvl3pPr marL="857250" indent="-171450" algn="l" rtl="0" eaLnBrk="0" fontAlgn="base" hangingPunct="0">
        <a:spcBef>
          <a:spcPct val="20000"/>
        </a:spcBef>
        <a:spcAft>
          <a:spcPct val="0"/>
        </a:spcAft>
        <a:buChar char="•"/>
        <a:defRPr b="1">
          <a:solidFill>
            <a:schemeClr val="bg1"/>
          </a:solidFill>
          <a:latin typeface="+mn-lt"/>
          <a:ea typeface="MS PGothic" panose="020B0600070205080204" pitchFamily="34" charset="-128"/>
        </a:defRPr>
      </a:lvl3pPr>
      <a:lvl4pPr marL="1200150" indent="-171450" algn="l" rtl="0" eaLnBrk="0" fontAlgn="base" hangingPunct="0">
        <a:spcBef>
          <a:spcPct val="20000"/>
        </a:spcBef>
        <a:spcAft>
          <a:spcPct val="0"/>
        </a:spcAft>
        <a:buChar char="–"/>
        <a:defRPr sz="1500" b="1">
          <a:solidFill>
            <a:schemeClr val="bg1"/>
          </a:solidFill>
          <a:latin typeface="+mn-lt"/>
          <a:ea typeface="MS PGothic" panose="020B0600070205080204" pitchFamily="34" charset="-128"/>
        </a:defRPr>
      </a:lvl4pPr>
      <a:lvl5pPr marL="1543050" indent="-171450" algn="l" rtl="0" eaLnBrk="0" fontAlgn="base" hangingPunct="0">
        <a:spcBef>
          <a:spcPct val="20000"/>
        </a:spcBef>
        <a:spcAft>
          <a:spcPct val="0"/>
        </a:spcAft>
        <a:buChar char="»"/>
        <a:defRPr sz="1500" b="1">
          <a:solidFill>
            <a:schemeClr val="bg1"/>
          </a:solidFill>
          <a:latin typeface="+mn-lt"/>
          <a:ea typeface="MS PGothic" panose="020B0600070205080204" pitchFamily="34" charset="-128"/>
        </a:defRPr>
      </a:lvl5pPr>
      <a:lvl6pPr marL="1885950" indent="-171450" algn="l" rtl="0" fontAlgn="base">
        <a:spcBef>
          <a:spcPct val="20000"/>
        </a:spcBef>
        <a:spcAft>
          <a:spcPct val="0"/>
        </a:spcAft>
        <a:buChar char="»"/>
        <a:defRPr sz="1500" b="1">
          <a:solidFill>
            <a:schemeClr val="bg1"/>
          </a:solidFill>
          <a:latin typeface="+mn-lt"/>
        </a:defRPr>
      </a:lvl6pPr>
      <a:lvl7pPr marL="2228850" indent="-171450" algn="l" rtl="0" fontAlgn="base">
        <a:spcBef>
          <a:spcPct val="20000"/>
        </a:spcBef>
        <a:spcAft>
          <a:spcPct val="0"/>
        </a:spcAft>
        <a:buChar char="»"/>
        <a:defRPr sz="1500" b="1">
          <a:solidFill>
            <a:schemeClr val="bg1"/>
          </a:solidFill>
          <a:latin typeface="+mn-lt"/>
        </a:defRPr>
      </a:lvl7pPr>
      <a:lvl8pPr marL="2571750" indent="-171450" algn="l" rtl="0" fontAlgn="base">
        <a:spcBef>
          <a:spcPct val="20000"/>
        </a:spcBef>
        <a:spcAft>
          <a:spcPct val="0"/>
        </a:spcAft>
        <a:buChar char="»"/>
        <a:defRPr sz="1500" b="1">
          <a:solidFill>
            <a:schemeClr val="bg1"/>
          </a:solidFill>
          <a:latin typeface="+mn-lt"/>
        </a:defRPr>
      </a:lvl8pPr>
      <a:lvl9pPr marL="2914650" indent="-171450" algn="l" rtl="0" fontAlgn="base">
        <a:spcBef>
          <a:spcPct val="20000"/>
        </a:spcBef>
        <a:spcAft>
          <a:spcPct val="0"/>
        </a:spcAft>
        <a:buChar char="»"/>
        <a:defRPr sz="1500" b="1">
          <a:solidFill>
            <a:schemeClr val="bg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outerShdw blurRad="63500" dist="38099" dir="2700000" algn="ctr" rotWithShape="0">
              <a:schemeClr val="tx1">
                <a:alpha val="74998"/>
              </a:schemeClr>
            </a:outerShdw>
          </a:effectLst>
          <a:extLst>
            <a:ext uri="{909E8E84-426E-40dd-AFC4-6F175D3DCCD1}"/>
            <a:ext uri="{91240B29-F687-4f45-9708-019B960494DF}"/>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3"/>
            <a:ext cx="10972800" cy="4525963"/>
          </a:xfrm>
          <a:prstGeom prst="rect">
            <a:avLst/>
          </a:prstGeom>
          <a:noFill/>
          <a:ln>
            <a:noFill/>
          </a:ln>
          <a:effectLst>
            <a:outerShdw blurRad="63500" dist="38099" dir="2700000" algn="ctr" rotWithShape="0">
              <a:schemeClr val="tx1">
                <a:alpha val="74998"/>
              </a:schemeClr>
            </a:outerShdw>
          </a:effectLst>
          <a:extLst>
            <a:ext uri="{909E8E84-426E-40dd-AFC4-6F175D3DCCD1}"/>
            <a:ext uri="{91240B29-F687-4f45-9708-019B960494DF}"/>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8612"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50">
                <a:latin typeface="Arial" charset="0"/>
                <a:ea typeface="+mn-ea"/>
              </a:defRPr>
            </a:lvl1pPr>
          </a:lstStyle>
          <a:p>
            <a:pPr fontAlgn="base">
              <a:spcBef>
                <a:spcPct val="0"/>
              </a:spcBef>
              <a:spcAft>
                <a:spcPct val="0"/>
              </a:spcAft>
              <a:defRPr/>
            </a:pPr>
            <a:endParaRPr lang="en-US">
              <a:solidFill>
                <a:srgbClr val="000000"/>
              </a:solidFill>
            </a:endParaRPr>
          </a:p>
        </p:txBody>
      </p:sp>
      <p:sp>
        <p:nvSpPr>
          <p:cNvPr id="68613"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50">
                <a:latin typeface="Arial" charset="0"/>
                <a:ea typeface="+mn-ea"/>
              </a:defRPr>
            </a:lvl1pPr>
          </a:lstStyle>
          <a:p>
            <a:pPr fontAlgn="base">
              <a:spcBef>
                <a:spcPct val="0"/>
              </a:spcBef>
              <a:spcAft>
                <a:spcPct val="0"/>
              </a:spcAft>
              <a:defRPr/>
            </a:pPr>
            <a:r>
              <a:rPr lang="en-US">
                <a:solidFill>
                  <a:srgbClr val="000000"/>
                </a:solidFill>
              </a:rPr>
              <a:t>copyright cmassengale</a:t>
            </a:r>
          </a:p>
        </p:txBody>
      </p:sp>
      <p:sp>
        <p:nvSpPr>
          <p:cNvPr id="68614"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50"/>
            </a:lvl1pPr>
          </a:lstStyle>
          <a:p>
            <a:pPr fontAlgn="base">
              <a:spcBef>
                <a:spcPct val="0"/>
              </a:spcBef>
              <a:spcAft>
                <a:spcPct val="0"/>
              </a:spcAft>
              <a:defRPr/>
            </a:pPr>
            <a:fld id="{78F35990-5BF1-4028-9B38-259C6E61049C}" type="slidenum">
              <a:rPr lang="en-US" altLang="en-US">
                <a:solidFill>
                  <a:srgbClr val="000000"/>
                </a:solidFill>
                <a:ea typeface="MS PGothic" panose="020B0600070205080204" pitchFamily="34" charset="-128"/>
              </a:rPr>
              <a:pPr fontAlgn="base">
                <a:spcBef>
                  <a:spcPct val="0"/>
                </a:spcBef>
                <a:spcAft>
                  <a:spcPct val="0"/>
                </a:spcAft>
                <a:defRPr/>
              </a:pPr>
              <a:t>‹#›</a:t>
            </a:fld>
            <a:endParaRPr lang="en-US" altLang="en-US">
              <a:solidFill>
                <a:srgbClr val="000000"/>
              </a:solidFill>
              <a:ea typeface="MS PGothic" panose="020B0600070205080204" pitchFamily="34" charset="-128"/>
            </a:endParaRPr>
          </a:p>
        </p:txBody>
      </p:sp>
    </p:spTree>
    <p:extLst>
      <p:ext uri="{BB962C8B-B14F-4D97-AF65-F5344CB8AC3E}">
        <p14:creationId xmlns:p14="http://schemas.microsoft.com/office/powerpoint/2010/main" val="3036299812"/>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Lst>
  <p:hf hdr="0" dt="0"/>
  <p:txStyles>
    <p:titleStyle>
      <a:lvl1pPr algn="ctr" rtl="0" eaLnBrk="0" fontAlgn="base" hangingPunct="0">
        <a:spcBef>
          <a:spcPct val="0"/>
        </a:spcBef>
        <a:spcAft>
          <a:spcPct val="0"/>
        </a:spcAft>
        <a:defRPr sz="3300" b="1">
          <a:solidFill>
            <a:schemeClr val="bg1"/>
          </a:solidFill>
          <a:latin typeface="+mj-lt"/>
          <a:ea typeface="MS PGothic" panose="020B0600070205080204" pitchFamily="34" charset="-128"/>
          <a:cs typeface="+mj-cs"/>
        </a:defRPr>
      </a:lvl1pPr>
      <a:lvl2pPr algn="ctr" rtl="0" eaLnBrk="0" fontAlgn="base" hangingPunct="0">
        <a:spcBef>
          <a:spcPct val="0"/>
        </a:spcBef>
        <a:spcAft>
          <a:spcPct val="0"/>
        </a:spcAft>
        <a:defRPr sz="3300" b="1">
          <a:solidFill>
            <a:schemeClr val="bg1"/>
          </a:solidFill>
          <a:latin typeface="Arial" charset="0"/>
          <a:ea typeface="MS PGothic" panose="020B0600070205080204" pitchFamily="34" charset="-128"/>
        </a:defRPr>
      </a:lvl2pPr>
      <a:lvl3pPr algn="ctr" rtl="0" eaLnBrk="0" fontAlgn="base" hangingPunct="0">
        <a:spcBef>
          <a:spcPct val="0"/>
        </a:spcBef>
        <a:spcAft>
          <a:spcPct val="0"/>
        </a:spcAft>
        <a:defRPr sz="3300" b="1">
          <a:solidFill>
            <a:schemeClr val="bg1"/>
          </a:solidFill>
          <a:latin typeface="Arial" charset="0"/>
          <a:ea typeface="MS PGothic" panose="020B0600070205080204" pitchFamily="34" charset="-128"/>
        </a:defRPr>
      </a:lvl3pPr>
      <a:lvl4pPr algn="ctr" rtl="0" eaLnBrk="0" fontAlgn="base" hangingPunct="0">
        <a:spcBef>
          <a:spcPct val="0"/>
        </a:spcBef>
        <a:spcAft>
          <a:spcPct val="0"/>
        </a:spcAft>
        <a:defRPr sz="3300" b="1">
          <a:solidFill>
            <a:schemeClr val="bg1"/>
          </a:solidFill>
          <a:latin typeface="Arial" charset="0"/>
          <a:ea typeface="MS PGothic" panose="020B0600070205080204" pitchFamily="34" charset="-128"/>
        </a:defRPr>
      </a:lvl4pPr>
      <a:lvl5pPr algn="ctr" rtl="0" eaLnBrk="0" fontAlgn="base" hangingPunct="0">
        <a:spcBef>
          <a:spcPct val="0"/>
        </a:spcBef>
        <a:spcAft>
          <a:spcPct val="0"/>
        </a:spcAft>
        <a:defRPr sz="3300" b="1">
          <a:solidFill>
            <a:schemeClr val="bg1"/>
          </a:solidFill>
          <a:latin typeface="Arial" charset="0"/>
          <a:ea typeface="MS PGothic" panose="020B0600070205080204" pitchFamily="34" charset="-128"/>
        </a:defRPr>
      </a:lvl5pPr>
      <a:lvl6pPr marL="342900" algn="ctr" rtl="0" fontAlgn="base">
        <a:spcBef>
          <a:spcPct val="0"/>
        </a:spcBef>
        <a:spcAft>
          <a:spcPct val="0"/>
        </a:spcAft>
        <a:defRPr sz="3300" b="1">
          <a:solidFill>
            <a:schemeClr val="bg1"/>
          </a:solidFill>
          <a:latin typeface="Arial" charset="0"/>
        </a:defRPr>
      </a:lvl6pPr>
      <a:lvl7pPr marL="685800" algn="ctr" rtl="0" fontAlgn="base">
        <a:spcBef>
          <a:spcPct val="0"/>
        </a:spcBef>
        <a:spcAft>
          <a:spcPct val="0"/>
        </a:spcAft>
        <a:defRPr sz="3300" b="1">
          <a:solidFill>
            <a:schemeClr val="bg1"/>
          </a:solidFill>
          <a:latin typeface="Arial" charset="0"/>
        </a:defRPr>
      </a:lvl7pPr>
      <a:lvl8pPr marL="1028700" algn="ctr" rtl="0" fontAlgn="base">
        <a:spcBef>
          <a:spcPct val="0"/>
        </a:spcBef>
        <a:spcAft>
          <a:spcPct val="0"/>
        </a:spcAft>
        <a:defRPr sz="3300" b="1">
          <a:solidFill>
            <a:schemeClr val="bg1"/>
          </a:solidFill>
          <a:latin typeface="Arial" charset="0"/>
        </a:defRPr>
      </a:lvl8pPr>
      <a:lvl9pPr marL="1371600" algn="ctr" rtl="0" fontAlgn="base">
        <a:spcBef>
          <a:spcPct val="0"/>
        </a:spcBef>
        <a:spcAft>
          <a:spcPct val="0"/>
        </a:spcAft>
        <a:defRPr sz="3300" b="1">
          <a:solidFill>
            <a:schemeClr val="bg1"/>
          </a:solidFill>
          <a:latin typeface="Arial" charset="0"/>
        </a:defRPr>
      </a:lvl9pPr>
    </p:titleStyle>
    <p:bodyStyle>
      <a:lvl1pPr marL="257175" indent="-257175" algn="l" rtl="0" eaLnBrk="0" fontAlgn="base" hangingPunct="0">
        <a:spcBef>
          <a:spcPct val="20000"/>
        </a:spcBef>
        <a:spcAft>
          <a:spcPct val="0"/>
        </a:spcAft>
        <a:buChar char="•"/>
        <a:defRPr sz="2400" b="1">
          <a:solidFill>
            <a:schemeClr val="bg1"/>
          </a:solidFill>
          <a:latin typeface="+mn-lt"/>
          <a:ea typeface="MS PGothic" panose="020B0600070205080204" pitchFamily="34" charset="-128"/>
          <a:cs typeface="+mn-cs"/>
        </a:defRPr>
      </a:lvl1pPr>
      <a:lvl2pPr marL="557213" indent="-214313" algn="l" rtl="0" eaLnBrk="0" fontAlgn="base" hangingPunct="0">
        <a:spcBef>
          <a:spcPct val="20000"/>
        </a:spcBef>
        <a:spcAft>
          <a:spcPct val="0"/>
        </a:spcAft>
        <a:buChar char="–"/>
        <a:defRPr sz="2100" b="1">
          <a:solidFill>
            <a:schemeClr val="bg1"/>
          </a:solidFill>
          <a:latin typeface="+mn-lt"/>
          <a:ea typeface="MS PGothic" panose="020B0600070205080204" pitchFamily="34" charset="-128"/>
        </a:defRPr>
      </a:lvl2pPr>
      <a:lvl3pPr marL="857250" indent="-171450" algn="l" rtl="0" eaLnBrk="0" fontAlgn="base" hangingPunct="0">
        <a:spcBef>
          <a:spcPct val="20000"/>
        </a:spcBef>
        <a:spcAft>
          <a:spcPct val="0"/>
        </a:spcAft>
        <a:buChar char="•"/>
        <a:defRPr b="1">
          <a:solidFill>
            <a:schemeClr val="bg1"/>
          </a:solidFill>
          <a:latin typeface="+mn-lt"/>
          <a:ea typeface="MS PGothic" panose="020B0600070205080204" pitchFamily="34" charset="-128"/>
        </a:defRPr>
      </a:lvl3pPr>
      <a:lvl4pPr marL="1200150" indent="-171450" algn="l" rtl="0" eaLnBrk="0" fontAlgn="base" hangingPunct="0">
        <a:spcBef>
          <a:spcPct val="20000"/>
        </a:spcBef>
        <a:spcAft>
          <a:spcPct val="0"/>
        </a:spcAft>
        <a:buChar char="–"/>
        <a:defRPr sz="1500" b="1">
          <a:solidFill>
            <a:schemeClr val="bg1"/>
          </a:solidFill>
          <a:latin typeface="+mn-lt"/>
          <a:ea typeface="MS PGothic" panose="020B0600070205080204" pitchFamily="34" charset="-128"/>
        </a:defRPr>
      </a:lvl4pPr>
      <a:lvl5pPr marL="1543050" indent="-171450" algn="l" rtl="0" eaLnBrk="0" fontAlgn="base" hangingPunct="0">
        <a:spcBef>
          <a:spcPct val="20000"/>
        </a:spcBef>
        <a:spcAft>
          <a:spcPct val="0"/>
        </a:spcAft>
        <a:buChar char="»"/>
        <a:defRPr sz="1500" b="1">
          <a:solidFill>
            <a:schemeClr val="bg1"/>
          </a:solidFill>
          <a:latin typeface="+mn-lt"/>
          <a:ea typeface="MS PGothic" panose="020B0600070205080204" pitchFamily="34" charset="-128"/>
        </a:defRPr>
      </a:lvl5pPr>
      <a:lvl6pPr marL="1885950" indent="-171450" algn="l" rtl="0" fontAlgn="base">
        <a:spcBef>
          <a:spcPct val="20000"/>
        </a:spcBef>
        <a:spcAft>
          <a:spcPct val="0"/>
        </a:spcAft>
        <a:buChar char="»"/>
        <a:defRPr sz="1500" b="1">
          <a:solidFill>
            <a:schemeClr val="bg1"/>
          </a:solidFill>
          <a:latin typeface="+mn-lt"/>
        </a:defRPr>
      </a:lvl6pPr>
      <a:lvl7pPr marL="2228850" indent="-171450" algn="l" rtl="0" fontAlgn="base">
        <a:spcBef>
          <a:spcPct val="20000"/>
        </a:spcBef>
        <a:spcAft>
          <a:spcPct val="0"/>
        </a:spcAft>
        <a:buChar char="»"/>
        <a:defRPr sz="1500" b="1">
          <a:solidFill>
            <a:schemeClr val="bg1"/>
          </a:solidFill>
          <a:latin typeface="+mn-lt"/>
        </a:defRPr>
      </a:lvl7pPr>
      <a:lvl8pPr marL="2571750" indent="-171450" algn="l" rtl="0" fontAlgn="base">
        <a:spcBef>
          <a:spcPct val="20000"/>
        </a:spcBef>
        <a:spcAft>
          <a:spcPct val="0"/>
        </a:spcAft>
        <a:buChar char="»"/>
        <a:defRPr sz="1500" b="1">
          <a:solidFill>
            <a:schemeClr val="bg1"/>
          </a:solidFill>
          <a:latin typeface="+mn-lt"/>
        </a:defRPr>
      </a:lvl8pPr>
      <a:lvl9pPr marL="2914650" indent="-171450" algn="l" rtl="0" fontAlgn="base">
        <a:spcBef>
          <a:spcPct val="20000"/>
        </a:spcBef>
        <a:spcAft>
          <a:spcPct val="0"/>
        </a:spcAft>
        <a:buChar char="»"/>
        <a:defRPr sz="1500" b="1">
          <a:solidFill>
            <a:schemeClr val="bg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100"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p>
        </p:txBody>
      </p:sp>
      <p:sp>
        <p:nvSpPr>
          <p:cNvPr id="4101"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p>
        </p:txBody>
      </p:sp>
      <p:sp>
        <p:nvSpPr>
          <p:cNvPr id="4102"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panose="02020603050405020304" pitchFamily="18" charset="0"/>
              </a:defRPr>
            </a:lvl1pPr>
          </a:lstStyle>
          <a:p>
            <a:pPr>
              <a:defRPr/>
            </a:pPr>
            <a:fld id="{18571CE0-6E0C-49B5-8F7E-D5401A7E04D5}" type="slidenum">
              <a:rPr lang="en-US" altLang="en-US"/>
              <a:pPr>
                <a:defRPr/>
              </a:pPr>
              <a:t>‹#›</a:t>
            </a:fld>
            <a:endParaRPr lang="en-US" altLang="en-US"/>
          </a:p>
        </p:txBody>
      </p:sp>
    </p:spTree>
    <p:extLst>
      <p:ext uri="{BB962C8B-B14F-4D97-AF65-F5344CB8AC3E}">
        <p14:creationId xmlns:p14="http://schemas.microsoft.com/office/powerpoint/2010/main" val="1110164126"/>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508000" y="381000"/>
            <a:ext cx="1117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508000" y="838200"/>
            <a:ext cx="11176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3492" name="Rectangle 4"/>
          <p:cNvSpPr>
            <a:spLocks noGrp="1" noChangeArrowheads="1"/>
          </p:cNvSpPr>
          <p:nvPr>
            <p:ph type="dt" sz="half" idx="2"/>
          </p:nvPr>
        </p:nvSpPr>
        <p:spPr bwMode="auto">
          <a:xfrm>
            <a:off x="0" y="6661150"/>
            <a:ext cx="2844800" cy="196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600" b="1">
                <a:solidFill>
                  <a:srgbClr val="FFFFFF"/>
                </a:solidFill>
                <a:latin typeface="+mn-lt"/>
                <a:ea typeface="+mn-ea"/>
                <a:cs typeface="Arial" charset="0"/>
              </a:defRPr>
            </a:lvl1pPr>
          </a:lstStyle>
          <a:p>
            <a:pPr fontAlgn="base">
              <a:spcBef>
                <a:spcPct val="0"/>
              </a:spcBef>
              <a:spcAft>
                <a:spcPct val="0"/>
              </a:spcAft>
              <a:defRPr/>
            </a:pPr>
            <a:endParaRPr lang="en-US"/>
          </a:p>
        </p:txBody>
      </p:sp>
      <p:sp>
        <p:nvSpPr>
          <p:cNvPr id="63493" name="Rectangle 5"/>
          <p:cNvSpPr>
            <a:spLocks noGrp="1" noChangeArrowheads="1"/>
          </p:cNvSpPr>
          <p:nvPr>
            <p:ph type="ftr" sz="quarter" idx="3"/>
          </p:nvPr>
        </p:nvSpPr>
        <p:spPr bwMode="auto">
          <a:xfrm>
            <a:off x="4165600" y="6689728"/>
            <a:ext cx="3860800" cy="1682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600" b="1">
                <a:solidFill>
                  <a:srgbClr val="FFFFFF"/>
                </a:solidFill>
                <a:latin typeface="+mn-lt"/>
                <a:ea typeface="+mn-ea"/>
                <a:cs typeface="Arial" charset="0"/>
              </a:defRPr>
            </a:lvl1pPr>
          </a:lstStyle>
          <a:p>
            <a:pPr fontAlgn="base">
              <a:spcBef>
                <a:spcPct val="0"/>
              </a:spcBef>
              <a:spcAft>
                <a:spcPct val="0"/>
              </a:spcAft>
              <a:defRPr/>
            </a:pPr>
            <a:r>
              <a:rPr lang="en-US"/>
              <a:t>copyright cmassengale</a:t>
            </a:r>
          </a:p>
        </p:txBody>
      </p:sp>
      <p:sp>
        <p:nvSpPr>
          <p:cNvPr id="63494" name="Rectangle 6"/>
          <p:cNvSpPr>
            <a:spLocks noGrp="1" noChangeArrowheads="1"/>
          </p:cNvSpPr>
          <p:nvPr>
            <p:ph type="sldNum" sz="quarter" idx="4"/>
          </p:nvPr>
        </p:nvSpPr>
        <p:spPr bwMode="auto">
          <a:xfrm>
            <a:off x="9347200" y="6689728"/>
            <a:ext cx="2844800" cy="1365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600" b="1">
                <a:solidFill>
                  <a:srgbClr val="FFFFFF"/>
                </a:solidFill>
                <a:latin typeface="Tahoma" panose="020B0604030504040204" pitchFamily="34" charset="0"/>
                <a:cs typeface="Arial" panose="020B0604020202020204" pitchFamily="34" charset="0"/>
              </a:defRPr>
            </a:lvl1pPr>
          </a:lstStyle>
          <a:p>
            <a:pPr fontAlgn="base">
              <a:spcBef>
                <a:spcPct val="0"/>
              </a:spcBef>
              <a:spcAft>
                <a:spcPct val="0"/>
              </a:spcAft>
              <a:defRPr/>
            </a:pPr>
            <a:fld id="{5AF6FFC7-990A-4241-8958-32565C910CA2}" type="slidenum">
              <a:rPr lang="en-US" altLang="en-US">
                <a:ea typeface="MS PGothic" panose="020B0600070205080204" pitchFamily="34" charset="-128"/>
              </a:rPr>
              <a:pPr fontAlgn="base">
                <a:spcBef>
                  <a:spcPct val="0"/>
                </a:spcBef>
                <a:spcAft>
                  <a:spcPct val="0"/>
                </a:spcAft>
                <a:defRPr/>
              </a:pPr>
              <a:t>‹#›</a:t>
            </a:fld>
            <a:endParaRPr lang="en-US" altLang="en-US">
              <a:ea typeface="MS PGothic" panose="020B0600070205080204" pitchFamily="34" charset="-128"/>
            </a:endParaRPr>
          </a:p>
        </p:txBody>
      </p:sp>
    </p:spTree>
    <p:extLst>
      <p:ext uri="{BB962C8B-B14F-4D97-AF65-F5344CB8AC3E}">
        <p14:creationId xmlns:p14="http://schemas.microsoft.com/office/powerpoint/2010/main" val="182227996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transition spd="slow" advTm="20000">
    <p:fade/>
  </p:transition>
  <p:hf hdr="0" dt="0"/>
  <p:txStyles>
    <p:titleStyle>
      <a:lvl1pPr algn="l" rtl="0" eaLnBrk="0" fontAlgn="base" hangingPunct="0">
        <a:spcBef>
          <a:spcPct val="0"/>
        </a:spcBef>
        <a:spcAft>
          <a:spcPct val="0"/>
        </a:spcAft>
        <a:defRPr sz="2700">
          <a:solidFill>
            <a:schemeClr val="tx1"/>
          </a:solidFill>
          <a:latin typeface="+mj-lt"/>
          <a:ea typeface="MS PGothic" panose="020B0600070205080204" pitchFamily="34" charset="-128"/>
          <a:cs typeface="+mj-cs"/>
        </a:defRPr>
      </a:lvl1pPr>
      <a:lvl2pPr algn="l" rtl="0" eaLnBrk="0" fontAlgn="base" hangingPunct="0">
        <a:spcBef>
          <a:spcPct val="0"/>
        </a:spcBef>
        <a:spcAft>
          <a:spcPct val="0"/>
        </a:spcAft>
        <a:defRPr sz="2700">
          <a:solidFill>
            <a:schemeClr val="tx1"/>
          </a:solidFill>
          <a:latin typeface="Impact" pitchFamily="34" charset="0"/>
          <a:ea typeface="MS PGothic" panose="020B0600070205080204" pitchFamily="34" charset="-128"/>
        </a:defRPr>
      </a:lvl2pPr>
      <a:lvl3pPr algn="l" rtl="0" eaLnBrk="0" fontAlgn="base" hangingPunct="0">
        <a:spcBef>
          <a:spcPct val="0"/>
        </a:spcBef>
        <a:spcAft>
          <a:spcPct val="0"/>
        </a:spcAft>
        <a:defRPr sz="2700">
          <a:solidFill>
            <a:schemeClr val="tx1"/>
          </a:solidFill>
          <a:latin typeface="Impact" pitchFamily="34" charset="0"/>
          <a:ea typeface="MS PGothic" panose="020B0600070205080204" pitchFamily="34" charset="-128"/>
        </a:defRPr>
      </a:lvl3pPr>
      <a:lvl4pPr algn="l" rtl="0" eaLnBrk="0" fontAlgn="base" hangingPunct="0">
        <a:spcBef>
          <a:spcPct val="0"/>
        </a:spcBef>
        <a:spcAft>
          <a:spcPct val="0"/>
        </a:spcAft>
        <a:defRPr sz="2700">
          <a:solidFill>
            <a:schemeClr val="tx1"/>
          </a:solidFill>
          <a:latin typeface="Impact" pitchFamily="34" charset="0"/>
          <a:ea typeface="MS PGothic" panose="020B0600070205080204" pitchFamily="34" charset="-128"/>
        </a:defRPr>
      </a:lvl4pPr>
      <a:lvl5pPr algn="l" rtl="0" eaLnBrk="0" fontAlgn="base" hangingPunct="0">
        <a:spcBef>
          <a:spcPct val="0"/>
        </a:spcBef>
        <a:spcAft>
          <a:spcPct val="0"/>
        </a:spcAft>
        <a:defRPr sz="2700">
          <a:solidFill>
            <a:schemeClr val="tx1"/>
          </a:solidFill>
          <a:latin typeface="Impact" pitchFamily="34" charset="0"/>
          <a:ea typeface="MS PGothic" panose="020B0600070205080204" pitchFamily="34" charset="-128"/>
        </a:defRPr>
      </a:lvl5pPr>
      <a:lvl6pPr marL="342900" algn="l" rtl="0" fontAlgn="base">
        <a:spcBef>
          <a:spcPct val="0"/>
        </a:spcBef>
        <a:spcAft>
          <a:spcPct val="0"/>
        </a:spcAft>
        <a:defRPr sz="2700">
          <a:solidFill>
            <a:schemeClr val="tx1"/>
          </a:solidFill>
          <a:latin typeface="Impact" pitchFamily="34" charset="0"/>
        </a:defRPr>
      </a:lvl6pPr>
      <a:lvl7pPr marL="685800" algn="l" rtl="0" fontAlgn="base">
        <a:spcBef>
          <a:spcPct val="0"/>
        </a:spcBef>
        <a:spcAft>
          <a:spcPct val="0"/>
        </a:spcAft>
        <a:defRPr sz="2700">
          <a:solidFill>
            <a:schemeClr val="tx1"/>
          </a:solidFill>
          <a:latin typeface="Impact" pitchFamily="34" charset="0"/>
        </a:defRPr>
      </a:lvl7pPr>
      <a:lvl8pPr marL="1028700" algn="l" rtl="0" fontAlgn="base">
        <a:spcBef>
          <a:spcPct val="0"/>
        </a:spcBef>
        <a:spcAft>
          <a:spcPct val="0"/>
        </a:spcAft>
        <a:defRPr sz="2700">
          <a:solidFill>
            <a:schemeClr val="tx1"/>
          </a:solidFill>
          <a:latin typeface="Impact" pitchFamily="34" charset="0"/>
        </a:defRPr>
      </a:lvl8pPr>
      <a:lvl9pPr marL="1371600" algn="l" rtl="0" fontAlgn="base">
        <a:spcBef>
          <a:spcPct val="0"/>
        </a:spcBef>
        <a:spcAft>
          <a:spcPct val="0"/>
        </a:spcAft>
        <a:defRPr sz="2700">
          <a:solidFill>
            <a:schemeClr val="tx1"/>
          </a:solidFill>
          <a:latin typeface="Impact" pitchFamily="34" charset="0"/>
        </a:defRPr>
      </a:lvl9pPr>
    </p:titleStyle>
    <p:bodyStyle>
      <a:lvl1pPr marL="257175" indent="-257175" algn="l" rtl="0" eaLnBrk="0" fontAlgn="base" hangingPunct="0">
        <a:spcBef>
          <a:spcPct val="20000"/>
        </a:spcBef>
        <a:spcAft>
          <a:spcPct val="0"/>
        </a:spcAft>
        <a:buSzPct val="200000"/>
        <a:buChar char="•"/>
        <a:defRPr b="1">
          <a:solidFill>
            <a:schemeClr val="tx1"/>
          </a:solidFill>
          <a:latin typeface="+mn-lt"/>
          <a:ea typeface="MS PGothic" panose="020B0600070205080204" pitchFamily="34" charset="-128"/>
          <a:cs typeface="+mn-cs"/>
        </a:defRPr>
      </a:lvl1pPr>
      <a:lvl2pPr marL="557213" indent="-214313" algn="l" rtl="0" eaLnBrk="0" fontAlgn="base" hangingPunct="0">
        <a:spcBef>
          <a:spcPct val="20000"/>
        </a:spcBef>
        <a:spcAft>
          <a:spcPct val="0"/>
        </a:spcAft>
        <a:buSzPct val="200000"/>
        <a:buChar char="–"/>
        <a:defRPr sz="1500" b="1">
          <a:solidFill>
            <a:schemeClr val="tx1"/>
          </a:solidFill>
          <a:latin typeface="+mn-lt"/>
          <a:ea typeface="MS PGothic" panose="020B0600070205080204" pitchFamily="34" charset="-128"/>
        </a:defRPr>
      </a:lvl2pPr>
      <a:lvl3pPr marL="857250" indent="-171450" algn="l" rtl="0" eaLnBrk="0" fontAlgn="base" hangingPunct="0">
        <a:spcBef>
          <a:spcPct val="20000"/>
        </a:spcBef>
        <a:spcAft>
          <a:spcPct val="0"/>
        </a:spcAft>
        <a:buSzPct val="200000"/>
        <a:buChar char="•"/>
        <a:defRPr b="1">
          <a:solidFill>
            <a:schemeClr val="tx1"/>
          </a:solidFill>
          <a:latin typeface="+mn-lt"/>
          <a:ea typeface="MS PGothic" panose="020B0600070205080204" pitchFamily="34" charset="-128"/>
        </a:defRPr>
      </a:lvl3pPr>
      <a:lvl4pPr marL="1200150" indent="-171450" algn="l" rtl="0" eaLnBrk="0" fontAlgn="base" hangingPunct="0">
        <a:spcBef>
          <a:spcPct val="20000"/>
        </a:spcBef>
        <a:spcAft>
          <a:spcPct val="0"/>
        </a:spcAft>
        <a:buSzPct val="200000"/>
        <a:buChar char="–"/>
        <a:defRPr sz="1200" b="1">
          <a:solidFill>
            <a:schemeClr val="tx1"/>
          </a:solidFill>
          <a:latin typeface="+mn-lt"/>
          <a:ea typeface="MS PGothic" panose="020B0600070205080204" pitchFamily="34" charset="-128"/>
        </a:defRPr>
      </a:lvl4pPr>
      <a:lvl5pPr marL="1543050" indent="-171450" algn="l" rtl="0" eaLnBrk="0" fontAlgn="base" hangingPunct="0">
        <a:spcBef>
          <a:spcPct val="20000"/>
        </a:spcBef>
        <a:spcAft>
          <a:spcPct val="0"/>
        </a:spcAft>
        <a:buSzPct val="200000"/>
        <a:buChar char="»"/>
        <a:defRPr sz="1200" b="1">
          <a:solidFill>
            <a:schemeClr val="tx1"/>
          </a:solidFill>
          <a:latin typeface="+mn-lt"/>
          <a:ea typeface="MS PGothic" panose="020B0600070205080204" pitchFamily="34" charset="-128"/>
        </a:defRPr>
      </a:lvl5pPr>
      <a:lvl6pPr marL="1885950" indent="-171450" algn="l" rtl="0" fontAlgn="base">
        <a:spcBef>
          <a:spcPct val="20000"/>
        </a:spcBef>
        <a:spcAft>
          <a:spcPct val="0"/>
        </a:spcAft>
        <a:buSzPct val="200000"/>
        <a:defRPr sz="1200" b="1">
          <a:solidFill>
            <a:schemeClr val="tx1"/>
          </a:solidFill>
          <a:latin typeface="+mn-lt"/>
        </a:defRPr>
      </a:lvl6pPr>
      <a:lvl7pPr marL="2228850" indent="-171450" algn="l" rtl="0" fontAlgn="base">
        <a:spcBef>
          <a:spcPct val="20000"/>
        </a:spcBef>
        <a:spcAft>
          <a:spcPct val="0"/>
        </a:spcAft>
        <a:buSzPct val="200000"/>
        <a:defRPr sz="1200" b="1">
          <a:solidFill>
            <a:schemeClr val="tx1"/>
          </a:solidFill>
          <a:latin typeface="+mn-lt"/>
        </a:defRPr>
      </a:lvl7pPr>
      <a:lvl8pPr marL="2571750" indent="-171450" algn="l" rtl="0" fontAlgn="base">
        <a:spcBef>
          <a:spcPct val="20000"/>
        </a:spcBef>
        <a:spcAft>
          <a:spcPct val="0"/>
        </a:spcAft>
        <a:buSzPct val="200000"/>
        <a:defRPr sz="1200" b="1">
          <a:solidFill>
            <a:schemeClr val="tx1"/>
          </a:solidFill>
          <a:latin typeface="+mn-lt"/>
        </a:defRPr>
      </a:lvl8pPr>
      <a:lvl9pPr marL="2914650" indent="-171450" algn="l" rtl="0" fontAlgn="base">
        <a:spcBef>
          <a:spcPct val="20000"/>
        </a:spcBef>
        <a:spcAft>
          <a:spcPct val="0"/>
        </a:spcAft>
        <a:buSzPct val="200000"/>
        <a:defRPr sz="1200" b="1">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50">
                <a:solidFill>
                  <a:srgbClr val="00FFFF"/>
                </a:solidFill>
                <a:latin typeface="Times New Roman" panose="02020603050405020304" pitchFamily="18" charset="0"/>
                <a:ea typeface="+mn-ea"/>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50">
                <a:solidFill>
                  <a:srgbClr val="00FFFF"/>
                </a:solidFill>
                <a:latin typeface="Times New Roman" panose="02020603050405020304" pitchFamily="18" charset="0"/>
                <a:ea typeface="+mn-ea"/>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50">
                <a:solidFill>
                  <a:srgbClr val="00FFFF"/>
                </a:solidFill>
                <a:latin typeface="Times New Roman" panose="02020603050405020304" pitchFamily="18" charset="0"/>
              </a:defRPr>
            </a:lvl1pPr>
          </a:lstStyle>
          <a:p>
            <a:pPr fontAlgn="base">
              <a:spcBef>
                <a:spcPct val="0"/>
              </a:spcBef>
              <a:spcAft>
                <a:spcPct val="0"/>
              </a:spcAft>
              <a:defRPr/>
            </a:pPr>
            <a:fld id="{909650E3-767C-48D3-BF91-5DC61B5D4710}" type="slidenum">
              <a:rPr lang="en-US" altLang="en-US">
                <a:ea typeface="MS PGothic" panose="020B0600070205080204" pitchFamily="34" charset="-128"/>
              </a:rPr>
              <a:pPr fontAlgn="base">
                <a:spcBef>
                  <a:spcPct val="0"/>
                </a:spcBef>
                <a:spcAft>
                  <a:spcPct val="0"/>
                </a:spcAft>
                <a:defRPr/>
              </a:pPr>
              <a:t>‹#›</a:t>
            </a:fld>
            <a:endParaRPr lang="en-US" altLang="en-US">
              <a:ea typeface="MS PGothic" panose="020B0600070205080204" pitchFamily="34" charset="-128"/>
            </a:endParaRPr>
          </a:p>
        </p:txBody>
      </p:sp>
    </p:spTree>
    <p:extLst>
      <p:ext uri="{BB962C8B-B14F-4D97-AF65-F5344CB8AC3E}">
        <p14:creationId xmlns:p14="http://schemas.microsoft.com/office/powerpoint/2010/main" val="3021905031"/>
      </p:ext>
    </p:extLst>
  </p:cSld>
  <p:clrMap bg1="dk2" tx1="lt1" bg2="dk1"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ransition spd="slow">
    <p:dissolve/>
    <p:sndAc>
      <p:stSnd>
        <p:snd r:embed="rId13" name="j0074877.wav"/>
      </p:stSnd>
    </p:sndAc>
  </p:transition>
  <p:txStyles>
    <p:titleStyle>
      <a:lvl1pPr algn="ctr" rtl="0" eaLnBrk="0" fontAlgn="base" hangingPunct="0">
        <a:spcBef>
          <a:spcPct val="0"/>
        </a:spcBef>
        <a:spcAft>
          <a:spcPct val="0"/>
        </a:spcAft>
        <a:defRPr sz="33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3300">
          <a:solidFill>
            <a:schemeClr val="tx2"/>
          </a:solidFill>
          <a:latin typeface="Times New Roman" pitchFamily="18" charset="0"/>
          <a:ea typeface="MS PGothic" panose="020B0600070205080204" pitchFamily="34" charset="-128"/>
        </a:defRPr>
      </a:lvl2pPr>
      <a:lvl3pPr algn="ctr" rtl="0" eaLnBrk="0" fontAlgn="base" hangingPunct="0">
        <a:spcBef>
          <a:spcPct val="0"/>
        </a:spcBef>
        <a:spcAft>
          <a:spcPct val="0"/>
        </a:spcAft>
        <a:defRPr sz="3300">
          <a:solidFill>
            <a:schemeClr val="tx2"/>
          </a:solidFill>
          <a:latin typeface="Times New Roman" pitchFamily="18" charset="0"/>
          <a:ea typeface="MS PGothic" panose="020B0600070205080204" pitchFamily="34" charset="-128"/>
        </a:defRPr>
      </a:lvl3pPr>
      <a:lvl4pPr algn="ctr" rtl="0" eaLnBrk="0" fontAlgn="base" hangingPunct="0">
        <a:spcBef>
          <a:spcPct val="0"/>
        </a:spcBef>
        <a:spcAft>
          <a:spcPct val="0"/>
        </a:spcAft>
        <a:defRPr sz="3300">
          <a:solidFill>
            <a:schemeClr val="tx2"/>
          </a:solidFill>
          <a:latin typeface="Times New Roman" pitchFamily="18" charset="0"/>
          <a:ea typeface="MS PGothic" panose="020B0600070205080204" pitchFamily="34" charset="-128"/>
        </a:defRPr>
      </a:lvl4pPr>
      <a:lvl5pPr algn="ctr" rtl="0" eaLnBrk="0" fontAlgn="base" hangingPunct="0">
        <a:spcBef>
          <a:spcPct val="0"/>
        </a:spcBef>
        <a:spcAft>
          <a:spcPct val="0"/>
        </a:spcAft>
        <a:defRPr sz="3300">
          <a:solidFill>
            <a:schemeClr val="tx2"/>
          </a:solidFill>
          <a:latin typeface="Times New Roman" pitchFamily="18" charset="0"/>
          <a:ea typeface="MS PGothic" panose="020B0600070205080204" pitchFamily="34" charset="-128"/>
        </a:defRPr>
      </a:lvl5pPr>
      <a:lvl6pPr marL="342900" algn="ctr" rtl="0" fontAlgn="base">
        <a:spcBef>
          <a:spcPct val="0"/>
        </a:spcBef>
        <a:spcAft>
          <a:spcPct val="0"/>
        </a:spcAft>
        <a:defRPr sz="3300">
          <a:solidFill>
            <a:schemeClr val="tx2"/>
          </a:solidFill>
          <a:latin typeface="Times New Roman" pitchFamily="18" charset="0"/>
        </a:defRPr>
      </a:lvl6pPr>
      <a:lvl7pPr marL="685800" algn="ctr" rtl="0" fontAlgn="base">
        <a:spcBef>
          <a:spcPct val="0"/>
        </a:spcBef>
        <a:spcAft>
          <a:spcPct val="0"/>
        </a:spcAft>
        <a:defRPr sz="3300">
          <a:solidFill>
            <a:schemeClr val="tx2"/>
          </a:solidFill>
          <a:latin typeface="Times New Roman" pitchFamily="18" charset="0"/>
        </a:defRPr>
      </a:lvl7pPr>
      <a:lvl8pPr marL="1028700" algn="ctr" rtl="0" fontAlgn="base">
        <a:spcBef>
          <a:spcPct val="0"/>
        </a:spcBef>
        <a:spcAft>
          <a:spcPct val="0"/>
        </a:spcAft>
        <a:defRPr sz="3300">
          <a:solidFill>
            <a:schemeClr val="tx2"/>
          </a:solidFill>
          <a:latin typeface="Times New Roman" pitchFamily="18" charset="0"/>
        </a:defRPr>
      </a:lvl8pPr>
      <a:lvl9pPr marL="1371600" algn="ctr" rtl="0" fontAlgn="base">
        <a:spcBef>
          <a:spcPct val="0"/>
        </a:spcBef>
        <a:spcAft>
          <a:spcPct val="0"/>
        </a:spcAft>
        <a:defRPr sz="3300">
          <a:solidFill>
            <a:schemeClr val="tx2"/>
          </a:solidFill>
          <a:latin typeface="Times New Roman" pitchFamily="18"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S PGothic" panose="020B0600070205080204" pitchFamily="34" charset="-128"/>
          <a:cs typeface="+mn-cs"/>
        </a:defRPr>
      </a:lvl1pPr>
      <a:lvl2pPr marL="557213" indent="-214313" algn="l" rtl="0" eaLnBrk="0" fontAlgn="base" hangingPunct="0">
        <a:spcBef>
          <a:spcPct val="20000"/>
        </a:spcBef>
        <a:spcAft>
          <a:spcPct val="0"/>
        </a:spcAft>
        <a:buChar char="–"/>
        <a:defRPr sz="2100">
          <a:solidFill>
            <a:schemeClr val="tx1"/>
          </a:solidFill>
          <a:latin typeface="+mn-lt"/>
          <a:ea typeface="MS PGothic" panose="020B0600070205080204" pitchFamily="34" charset="-128"/>
        </a:defRPr>
      </a:lvl2pPr>
      <a:lvl3pPr marL="857250" indent="-171450" algn="l" rtl="0" eaLnBrk="0" fontAlgn="base" hangingPunct="0">
        <a:spcBef>
          <a:spcPct val="20000"/>
        </a:spcBef>
        <a:spcAft>
          <a:spcPct val="0"/>
        </a:spcAft>
        <a:buChar char="•"/>
        <a:defRPr>
          <a:solidFill>
            <a:schemeClr val="tx1"/>
          </a:solidFill>
          <a:latin typeface="+mn-lt"/>
          <a:ea typeface="MS PGothic" panose="020B0600070205080204" pitchFamily="34" charset="-128"/>
        </a:defRPr>
      </a:lvl3pPr>
      <a:lvl4pPr marL="1200150" indent="-171450" algn="l" rtl="0" eaLnBrk="0" fontAlgn="base" hangingPunct="0">
        <a:spcBef>
          <a:spcPct val="20000"/>
        </a:spcBef>
        <a:spcAft>
          <a:spcPct val="0"/>
        </a:spcAft>
        <a:buChar char="–"/>
        <a:defRPr sz="1500">
          <a:solidFill>
            <a:schemeClr val="tx1"/>
          </a:solidFill>
          <a:latin typeface="+mn-lt"/>
          <a:ea typeface="MS PGothic" panose="020B0600070205080204" pitchFamily="34" charset="-128"/>
        </a:defRPr>
      </a:lvl4pPr>
      <a:lvl5pPr marL="1543050" indent="-171450" algn="l" rtl="0" eaLnBrk="0" fontAlgn="base" hangingPunct="0">
        <a:spcBef>
          <a:spcPct val="20000"/>
        </a:spcBef>
        <a:spcAft>
          <a:spcPct val="0"/>
        </a:spcAft>
        <a:buChar char="»"/>
        <a:defRPr sz="1500">
          <a:solidFill>
            <a:schemeClr val="tx1"/>
          </a:solidFill>
          <a:latin typeface="+mn-lt"/>
          <a:ea typeface="MS PGothic" panose="020B0600070205080204" pitchFamily="34" charset="-128"/>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12700" y="-7938"/>
            <a:ext cx="1221740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sz="1800">
              <a:solidFill>
                <a:prstClr val="black"/>
              </a:solidFill>
              <a:ea typeface="MS PGothic" panose="020B0600070205080204" pitchFamily="34" charset="-128"/>
            </a:endParaRPr>
          </a:p>
        </p:txBody>
      </p:sp>
      <p:sp>
        <p:nvSpPr>
          <p:cNvPr id="8" name="Freeform 7"/>
          <p:cNvSpPr>
            <a:spLocks/>
          </p:cNvSpPr>
          <p:nvPr/>
        </p:nvSpPr>
        <p:spPr bwMode="auto">
          <a:xfrm>
            <a:off x="5842000" y="-7938"/>
            <a:ext cx="63500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sz="1800">
              <a:solidFill>
                <a:prstClr val="black"/>
              </a:solidFill>
              <a:ea typeface="MS PGothic" panose="020B0600070205080204" pitchFamily="34" charset="-128"/>
            </a:endParaRPr>
          </a:p>
        </p:txBody>
      </p:sp>
      <p:sp>
        <p:nvSpPr>
          <p:cNvPr id="7172" name="Title Placeholder 8"/>
          <p:cNvSpPr>
            <a:spLocks noGrp="1"/>
          </p:cNvSpPr>
          <p:nvPr>
            <p:ph type="title"/>
          </p:nvPr>
        </p:nvSpPr>
        <p:spPr bwMode="auto">
          <a:xfrm>
            <a:off x="609600" y="70485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ltLang="en-US" smtClean="0"/>
              <a:t>Click to edit Master title style</a:t>
            </a:r>
          </a:p>
        </p:txBody>
      </p:sp>
      <p:sp>
        <p:nvSpPr>
          <p:cNvPr id="7173" name="Text Placeholder 29"/>
          <p:cNvSpPr>
            <a:spLocks noGrp="1"/>
          </p:cNvSpPr>
          <p:nvPr>
            <p:ph type="body" idx="1"/>
          </p:nvPr>
        </p:nvSpPr>
        <p:spPr bwMode="auto">
          <a:xfrm>
            <a:off x="609600" y="1935164"/>
            <a:ext cx="109728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rgbClr val="04617B">
                    <a:shade val="90000"/>
                  </a:srgbClr>
                </a:solidFill>
                <a:latin typeface="+mn-lt"/>
                <a:ea typeface="+mn-ea"/>
              </a:defRPr>
            </a:lvl1pPr>
          </a:lstStyle>
          <a:p>
            <a:pPr>
              <a:defRPr/>
            </a:pPr>
            <a:fld id="{BE3A9C3E-9F8D-4FA5-BD35-FC55A2B4913A}" type="datetimeFigureOut">
              <a:rPr lang="en-US"/>
              <a:pPr>
                <a:defRPr/>
              </a:pPr>
              <a:t>10/18/2017</a:t>
            </a:fld>
            <a:endParaRPr lang="en-US"/>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rgbClr val="04617B">
                    <a:shade val="90000"/>
                  </a:srgbClr>
                </a:solidFill>
                <a:latin typeface="+mn-lt"/>
                <a:ea typeface="+mn-ea"/>
              </a:defRPr>
            </a:lvl1pPr>
          </a:lstStyle>
          <a:p>
            <a:pPr>
              <a:defRPr/>
            </a:pPr>
            <a:endParaRPr lang="en-US"/>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wrap="square" lIns="0" tIns="0" rIns="0" bIns="0" numCol="1" anchor="b" anchorCtr="0" compatLnSpc="1">
            <a:prstTxWarp prst="textNoShape">
              <a:avLst/>
            </a:prstTxWarp>
          </a:bodyPr>
          <a:lstStyle>
            <a:lvl1pPr algn="r" eaLnBrk="1" hangingPunct="1">
              <a:defRPr sz="1200">
                <a:solidFill>
                  <a:srgbClr val="045C75"/>
                </a:solidFill>
                <a:latin typeface="Constantia" panose="02030602050306030303" pitchFamily="18" charset="0"/>
                <a:ea typeface="+mn-ea"/>
              </a:defRPr>
            </a:lvl1pPr>
          </a:lstStyle>
          <a:p>
            <a:pPr fontAlgn="base">
              <a:spcBef>
                <a:spcPct val="0"/>
              </a:spcBef>
              <a:spcAft>
                <a:spcPct val="0"/>
              </a:spcAft>
              <a:defRPr/>
            </a:pPr>
            <a:fld id="{7BA1513A-7AA6-4F12-BA5B-158D83BD8D01}" type="slidenum">
              <a:rPr lang="en-US" altLang="en-US"/>
              <a:pPr fontAlgn="base">
                <a:spcBef>
                  <a:spcPct val="0"/>
                </a:spcBef>
                <a:spcAft>
                  <a:spcPct val="0"/>
                </a:spcAft>
                <a:defRPr/>
              </a:pPr>
              <a:t>‹#›</a:t>
            </a:fld>
            <a:endParaRPr lang="en-US" altLang="en-US"/>
          </a:p>
        </p:txBody>
      </p:sp>
      <p:grpSp>
        <p:nvGrpSpPr>
          <p:cNvPr id="7177" name="Group 1"/>
          <p:cNvGrpSpPr>
            <a:grpSpLocks/>
          </p:cNvGrpSpPr>
          <p:nvPr/>
        </p:nvGrpSpPr>
        <p:grpSpPr bwMode="auto">
          <a:xfrm>
            <a:off x="-25399" y="203200"/>
            <a:ext cx="12240684"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sz="1800">
                <a:solidFill>
                  <a:prstClr val="black"/>
                </a:solidFill>
                <a:ea typeface="MS PGothic" panose="020B0600070205080204" pitchFamily="34" charset="-128"/>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sz="1800">
                <a:solidFill>
                  <a:prstClr val="black"/>
                </a:solidFill>
                <a:ea typeface="MS PGothic" panose="020B0600070205080204" pitchFamily="34" charset="-128"/>
              </a:endParaRPr>
            </a:p>
          </p:txBody>
        </p:sp>
      </p:grpSp>
    </p:spTree>
    <p:extLst>
      <p:ext uri="{BB962C8B-B14F-4D97-AF65-F5344CB8AC3E}">
        <p14:creationId xmlns:p14="http://schemas.microsoft.com/office/powerpoint/2010/main" val="3398363014"/>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anose="05020102010507070707"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anose="05020102010507070707"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anose="05020102010507070707"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12700" y="-7938"/>
            <a:ext cx="1221740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sz="1800">
              <a:solidFill>
                <a:prstClr val="black"/>
              </a:solidFill>
              <a:ea typeface="MS PGothic" panose="020B0600070205080204" pitchFamily="34" charset="-128"/>
            </a:endParaRPr>
          </a:p>
        </p:txBody>
      </p:sp>
      <p:sp>
        <p:nvSpPr>
          <p:cNvPr id="8" name="Freeform 7"/>
          <p:cNvSpPr>
            <a:spLocks/>
          </p:cNvSpPr>
          <p:nvPr/>
        </p:nvSpPr>
        <p:spPr bwMode="auto">
          <a:xfrm>
            <a:off x="5842000" y="-7938"/>
            <a:ext cx="63500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sz="1800">
              <a:solidFill>
                <a:prstClr val="black"/>
              </a:solidFill>
              <a:ea typeface="MS PGothic" panose="020B0600070205080204" pitchFamily="34" charset="-128"/>
            </a:endParaRPr>
          </a:p>
        </p:txBody>
      </p:sp>
      <p:sp>
        <p:nvSpPr>
          <p:cNvPr id="7172" name="Title Placeholder 8"/>
          <p:cNvSpPr>
            <a:spLocks noGrp="1"/>
          </p:cNvSpPr>
          <p:nvPr>
            <p:ph type="title"/>
          </p:nvPr>
        </p:nvSpPr>
        <p:spPr bwMode="auto">
          <a:xfrm>
            <a:off x="609600" y="70485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ltLang="en-US" smtClean="0"/>
              <a:t>Click to edit Master title style</a:t>
            </a:r>
          </a:p>
        </p:txBody>
      </p:sp>
      <p:sp>
        <p:nvSpPr>
          <p:cNvPr id="7173" name="Text Placeholder 29"/>
          <p:cNvSpPr>
            <a:spLocks noGrp="1"/>
          </p:cNvSpPr>
          <p:nvPr>
            <p:ph type="body" idx="1"/>
          </p:nvPr>
        </p:nvSpPr>
        <p:spPr bwMode="auto">
          <a:xfrm>
            <a:off x="609600" y="1935164"/>
            <a:ext cx="109728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rgbClr val="04617B">
                    <a:shade val="90000"/>
                  </a:srgbClr>
                </a:solidFill>
                <a:latin typeface="+mn-lt"/>
                <a:ea typeface="+mn-ea"/>
              </a:defRPr>
            </a:lvl1pPr>
          </a:lstStyle>
          <a:p>
            <a:pPr>
              <a:defRPr/>
            </a:pPr>
            <a:fld id="{10213696-B67C-495A-A99F-BEA192279C16}" type="datetimeFigureOut">
              <a:rPr lang="en-US"/>
              <a:pPr>
                <a:defRPr/>
              </a:pPr>
              <a:t>10/18/2017</a:t>
            </a:fld>
            <a:endParaRPr lang="en-US"/>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rgbClr val="04617B">
                    <a:shade val="90000"/>
                  </a:srgbClr>
                </a:solidFill>
                <a:latin typeface="+mn-lt"/>
                <a:ea typeface="+mn-ea"/>
              </a:defRPr>
            </a:lvl1pPr>
          </a:lstStyle>
          <a:p>
            <a:pPr>
              <a:defRPr/>
            </a:pPr>
            <a:endParaRPr lang="en-US"/>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wrap="square" lIns="0" tIns="0" rIns="0" bIns="0" numCol="1" anchor="b" anchorCtr="0" compatLnSpc="1">
            <a:prstTxWarp prst="textNoShape">
              <a:avLst/>
            </a:prstTxWarp>
          </a:bodyPr>
          <a:lstStyle>
            <a:lvl1pPr algn="r" eaLnBrk="1" hangingPunct="1">
              <a:defRPr sz="1200">
                <a:solidFill>
                  <a:srgbClr val="045C75"/>
                </a:solidFill>
                <a:latin typeface="Constantia" panose="02030602050306030303" pitchFamily="18" charset="0"/>
                <a:ea typeface="+mn-ea"/>
              </a:defRPr>
            </a:lvl1pPr>
          </a:lstStyle>
          <a:p>
            <a:pPr fontAlgn="base">
              <a:spcBef>
                <a:spcPct val="0"/>
              </a:spcBef>
              <a:spcAft>
                <a:spcPct val="0"/>
              </a:spcAft>
              <a:defRPr/>
            </a:pPr>
            <a:fld id="{93637AE2-3BE6-4BB4-8EA6-E56E1EABCFD8}" type="slidenum">
              <a:rPr lang="en-US" altLang="en-US"/>
              <a:pPr fontAlgn="base">
                <a:spcBef>
                  <a:spcPct val="0"/>
                </a:spcBef>
                <a:spcAft>
                  <a:spcPct val="0"/>
                </a:spcAft>
                <a:defRPr/>
              </a:pPr>
              <a:t>‹#›</a:t>
            </a:fld>
            <a:endParaRPr lang="en-US" altLang="en-US"/>
          </a:p>
        </p:txBody>
      </p:sp>
      <p:grpSp>
        <p:nvGrpSpPr>
          <p:cNvPr id="7177" name="Group 1"/>
          <p:cNvGrpSpPr>
            <a:grpSpLocks/>
          </p:cNvGrpSpPr>
          <p:nvPr/>
        </p:nvGrpSpPr>
        <p:grpSpPr bwMode="auto">
          <a:xfrm>
            <a:off x="-25399" y="203200"/>
            <a:ext cx="12240684"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sz="1800">
                <a:solidFill>
                  <a:prstClr val="black"/>
                </a:solidFill>
                <a:ea typeface="MS PGothic" panose="020B0600070205080204" pitchFamily="34" charset="-128"/>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sz="1800">
                <a:solidFill>
                  <a:prstClr val="black"/>
                </a:solidFill>
                <a:ea typeface="MS PGothic" panose="020B0600070205080204" pitchFamily="34" charset="-128"/>
              </a:endParaRPr>
            </a:p>
          </p:txBody>
        </p:sp>
      </p:grpSp>
    </p:spTree>
    <p:extLst>
      <p:ext uri="{BB962C8B-B14F-4D97-AF65-F5344CB8AC3E}">
        <p14:creationId xmlns:p14="http://schemas.microsoft.com/office/powerpoint/2010/main" val="4188789928"/>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anose="05020102010507070707"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anose="05020102010507070707"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anose="05020102010507070707"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12700" y="-7938"/>
            <a:ext cx="1221740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sz="1800">
              <a:solidFill>
                <a:prstClr val="black"/>
              </a:solidFill>
              <a:ea typeface="MS PGothic" panose="020B0600070205080204" pitchFamily="34" charset="-128"/>
            </a:endParaRPr>
          </a:p>
        </p:txBody>
      </p:sp>
      <p:sp>
        <p:nvSpPr>
          <p:cNvPr id="8" name="Freeform 7"/>
          <p:cNvSpPr>
            <a:spLocks/>
          </p:cNvSpPr>
          <p:nvPr/>
        </p:nvSpPr>
        <p:spPr bwMode="auto">
          <a:xfrm>
            <a:off x="5842000" y="-7938"/>
            <a:ext cx="63500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sz="1800">
              <a:solidFill>
                <a:prstClr val="black"/>
              </a:solidFill>
              <a:ea typeface="MS PGothic" panose="020B0600070205080204" pitchFamily="34" charset="-128"/>
            </a:endParaRPr>
          </a:p>
        </p:txBody>
      </p:sp>
      <p:sp>
        <p:nvSpPr>
          <p:cNvPr id="7172" name="Title Placeholder 8"/>
          <p:cNvSpPr>
            <a:spLocks noGrp="1"/>
          </p:cNvSpPr>
          <p:nvPr>
            <p:ph type="title"/>
          </p:nvPr>
        </p:nvSpPr>
        <p:spPr bwMode="auto">
          <a:xfrm>
            <a:off x="609600" y="70485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ltLang="en-US" smtClean="0"/>
              <a:t>Click to edit Master title style</a:t>
            </a:r>
          </a:p>
        </p:txBody>
      </p:sp>
      <p:sp>
        <p:nvSpPr>
          <p:cNvPr id="7173" name="Text Placeholder 29"/>
          <p:cNvSpPr>
            <a:spLocks noGrp="1"/>
          </p:cNvSpPr>
          <p:nvPr>
            <p:ph type="body" idx="1"/>
          </p:nvPr>
        </p:nvSpPr>
        <p:spPr bwMode="auto">
          <a:xfrm>
            <a:off x="609600" y="1935164"/>
            <a:ext cx="109728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rgbClr val="04617B">
                    <a:shade val="90000"/>
                  </a:srgbClr>
                </a:solidFill>
                <a:latin typeface="+mn-lt"/>
                <a:ea typeface="+mn-ea"/>
              </a:defRPr>
            </a:lvl1pPr>
          </a:lstStyle>
          <a:p>
            <a:pPr>
              <a:defRPr/>
            </a:pPr>
            <a:fld id="{E3A52D81-EA7E-46B4-8855-911479651CB9}" type="datetimeFigureOut">
              <a:rPr lang="en-US"/>
              <a:pPr>
                <a:defRPr/>
              </a:pPr>
              <a:t>10/18/2017</a:t>
            </a:fld>
            <a:endParaRPr lang="en-US"/>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rgbClr val="04617B">
                    <a:shade val="90000"/>
                  </a:srgbClr>
                </a:solidFill>
                <a:latin typeface="+mn-lt"/>
                <a:ea typeface="+mn-ea"/>
              </a:defRPr>
            </a:lvl1pPr>
          </a:lstStyle>
          <a:p>
            <a:pPr>
              <a:defRPr/>
            </a:pPr>
            <a:endParaRPr lang="en-US"/>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wrap="square" lIns="0" tIns="0" rIns="0" bIns="0" numCol="1" anchor="b" anchorCtr="0" compatLnSpc="1">
            <a:prstTxWarp prst="textNoShape">
              <a:avLst/>
            </a:prstTxWarp>
          </a:bodyPr>
          <a:lstStyle>
            <a:lvl1pPr algn="r" eaLnBrk="1" hangingPunct="1">
              <a:defRPr sz="1200">
                <a:solidFill>
                  <a:srgbClr val="045C75"/>
                </a:solidFill>
                <a:latin typeface="Constantia" panose="02030602050306030303" pitchFamily="18" charset="0"/>
                <a:ea typeface="+mn-ea"/>
              </a:defRPr>
            </a:lvl1pPr>
          </a:lstStyle>
          <a:p>
            <a:pPr fontAlgn="base">
              <a:spcBef>
                <a:spcPct val="0"/>
              </a:spcBef>
              <a:spcAft>
                <a:spcPct val="0"/>
              </a:spcAft>
              <a:defRPr/>
            </a:pPr>
            <a:fld id="{A5321A69-C020-4A56-B3C2-693B3B7C3EEC}" type="slidenum">
              <a:rPr lang="en-US" altLang="en-US"/>
              <a:pPr fontAlgn="base">
                <a:spcBef>
                  <a:spcPct val="0"/>
                </a:spcBef>
                <a:spcAft>
                  <a:spcPct val="0"/>
                </a:spcAft>
                <a:defRPr/>
              </a:pPr>
              <a:t>‹#›</a:t>
            </a:fld>
            <a:endParaRPr lang="en-US" altLang="en-US"/>
          </a:p>
        </p:txBody>
      </p:sp>
      <p:grpSp>
        <p:nvGrpSpPr>
          <p:cNvPr id="7177" name="Group 1"/>
          <p:cNvGrpSpPr>
            <a:grpSpLocks/>
          </p:cNvGrpSpPr>
          <p:nvPr/>
        </p:nvGrpSpPr>
        <p:grpSpPr bwMode="auto">
          <a:xfrm>
            <a:off x="-25399" y="203200"/>
            <a:ext cx="12240684"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sz="1800">
                <a:solidFill>
                  <a:prstClr val="black"/>
                </a:solidFill>
                <a:ea typeface="MS PGothic" panose="020B0600070205080204" pitchFamily="34" charset="-128"/>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sz="1800">
                <a:solidFill>
                  <a:prstClr val="black"/>
                </a:solidFill>
                <a:ea typeface="MS PGothic" panose="020B0600070205080204" pitchFamily="34" charset="-128"/>
              </a:endParaRPr>
            </a:p>
          </p:txBody>
        </p:sp>
      </p:grpSp>
    </p:spTree>
    <p:extLst>
      <p:ext uri="{BB962C8B-B14F-4D97-AF65-F5344CB8AC3E}">
        <p14:creationId xmlns:p14="http://schemas.microsoft.com/office/powerpoint/2010/main" val="3925377008"/>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anose="05020102010507070707"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anose="05020102010507070707"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anose="05020102010507070707"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12700" y="-7938"/>
            <a:ext cx="1221740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sz="1800">
              <a:solidFill>
                <a:prstClr val="black"/>
              </a:solidFill>
              <a:ea typeface="MS PGothic" panose="020B0600070205080204" pitchFamily="34" charset="-128"/>
            </a:endParaRPr>
          </a:p>
        </p:txBody>
      </p:sp>
      <p:sp>
        <p:nvSpPr>
          <p:cNvPr id="8" name="Freeform 7"/>
          <p:cNvSpPr>
            <a:spLocks/>
          </p:cNvSpPr>
          <p:nvPr/>
        </p:nvSpPr>
        <p:spPr bwMode="auto">
          <a:xfrm>
            <a:off x="5842000" y="-7938"/>
            <a:ext cx="63500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sz="1800">
              <a:solidFill>
                <a:prstClr val="black"/>
              </a:solidFill>
              <a:ea typeface="MS PGothic" panose="020B0600070205080204" pitchFamily="34" charset="-128"/>
            </a:endParaRPr>
          </a:p>
        </p:txBody>
      </p:sp>
      <p:sp>
        <p:nvSpPr>
          <p:cNvPr id="7172" name="Title Placeholder 8"/>
          <p:cNvSpPr>
            <a:spLocks noGrp="1"/>
          </p:cNvSpPr>
          <p:nvPr>
            <p:ph type="title"/>
          </p:nvPr>
        </p:nvSpPr>
        <p:spPr bwMode="auto">
          <a:xfrm>
            <a:off x="609600" y="70485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ltLang="en-US" smtClean="0"/>
              <a:t>Click to edit Master title style</a:t>
            </a:r>
          </a:p>
        </p:txBody>
      </p:sp>
      <p:sp>
        <p:nvSpPr>
          <p:cNvPr id="7173" name="Text Placeholder 29"/>
          <p:cNvSpPr>
            <a:spLocks noGrp="1"/>
          </p:cNvSpPr>
          <p:nvPr>
            <p:ph type="body" idx="1"/>
          </p:nvPr>
        </p:nvSpPr>
        <p:spPr bwMode="auto">
          <a:xfrm>
            <a:off x="609600" y="1935164"/>
            <a:ext cx="109728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rgbClr val="04617B">
                    <a:shade val="90000"/>
                  </a:srgbClr>
                </a:solidFill>
                <a:latin typeface="+mn-lt"/>
                <a:ea typeface="+mn-ea"/>
              </a:defRPr>
            </a:lvl1pPr>
          </a:lstStyle>
          <a:p>
            <a:pPr>
              <a:defRPr/>
            </a:pPr>
            <a:fld id="{B0CDA34E-1F38-4206-91A5-F6F50DB81862}" type="datetimeFigureOut">
              <a:rPr lang="en-US"/>
              <a:pPr>
                <a:defRPr/>
              </a:pPr>
              <a:t>10/18/2017</a:t>
            </a:fld>
            <a:endParaRPr lang="en-US"/>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rgbClr val="04617B">
                    <a:shade val="90000"/>
                  </a:srgbClr>
                </a:solidFill>
                <a:latin typeface="+mn-lt"/>
                <a:ea typeface="+mn-ea"/>
              </a:defRPr>
            </a:lvl1pPr>
          </a:lstStyle>
          <a:p>
            <a:pPr>
              <a:defRPr/>
            </a:pPr>
            <a:endParaRPr lang="en-US"/>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wrap="square" lIns="0" tIns="0" rIns="0" bIns="0" numCol="1" anchor="b" anchorCtr="0" compatLnSpc="1">
            <a:prstTxWarp prst="textNoShape">
              <a:avLst/>
            </a:prstTxWarp>
          </a:bodyPr>
          <a:lstStyle>
            <a:lvl1pPr algn="r" eaLnBrk="1" hangingPunct="1">
              <a:defRPr sz="1200">
                <a:solidFill>
                  <a:srgbClr val="045C75"/>
                </a:solidFill>
                <a:latin typeface="Constantia" panose="02030602050306030303" pitchFamily="18" charset="0"/>
                <a:ea typeface="+mn-ea"/>
              </a:defRPr>
            </a:lvl1pPr>
          </a:lstStyle>
          <a:p>
            <a:pPr fontAlgn="base">
              <a:spcBef>
                <a:spcPct val="0"/>
              </a:spcBef>
              <a:spcAft>
                <a:spcPct val="0"/>
              </a:spcAft>
              <a:defRPr/>
            </a:pPr>
            <a:fld id="{3478A7F1-70FA-4BCF-A7A6-83C448DB0C52}" type="slidenum">
              <a:rPr lang="en-US" altLang="en-US"/>
              <a:pPr fontAlgn="base">
                <a:spcBef>
                  <a:spcPct val="0"/>
                </a:spcBef>
                <a:spcAft>
                  <a:spcPct val="0"/>
                </a:spcAft>
                <a:defRPr/>
              </a:pPr>
              <a:t>‹#›</a:t>
            </a:fld>
            <a:endParaRPr lang="en-US" altLang="en-US"/>
          </a:p>
        </p:txBody>
      </p:sp>
      <p:grpSp>
        <p:nvGrpSpPr>
          <p:cNvPr id="7177" name="Group 1"/>
          <p:cNvGrpSpPr>
            <a:grpSpLocks/>
          </p:cNvGrpSpPr>
          <p:nvPr/>
        </p:nvGrpSpPr>
        <p:grpSpPr bwMode="auto">
          <a:xfrm>
            <a:off x="-25399" y="203200"/>
            <a:ext cx="12240684"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sz="1800">
                <a:solidFill>
                  <a:prstClr val="black"/>
                </a:solidFill>
                <a:ea typeface="MS PGothic" panose="020B0600070205080204" pitchFamily="34" charset="-128"/>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sz="1800">
                <a:solidFill>
                  <a:prstClr val="black"/>
                </a:solidFill>
                <a:ea typeface="MS PGothic" panose="020B0600070205080204" pitchFamily="34" charset="-128"/>
              </a:endParaRPr>
            </a:p>
          </p:txBody>
        </p:sp>
      </p:grpSp>
    </p:spTree>
    <p:extLst>
      <p:ext uri="{BB962C8B-B14F-4D97-AF65-F5344CB8AC3E}">
        <p14:creationId xmlns:p14="http://schemas.microsoft.com/office/powerpoint/2010/main" val="3299498858"/>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anose="05020102010507070707"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anose="05020102010507070707"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anose="05020102010507070707"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pic>
        <p:nvPicPr>
          <p:cNvPr id="8194" name="Picture 6" descr="TextPageOverlay.png"/>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p:cNvSpPr>
            <a:spLocks noGrp="1"/>
          </p:cNvSpPr>
          <p:nvPr>
            <p:ph type="ftr" sz="quarter" idx="3"/>
          </p:nvPr>
        </p:nvSpPr>
        <p:spPr>
          <a:xfrm>
            <a:off x="762000" y="6159501"/>
            <a:ext cx="4267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rgbClr val="82682C"/>
                </a:solidFill>
                <a:latin typeface="Calisto MT"/>
                <a:ea typeface="+mn-ea"/>
              </a:defRPr>
            </a:lvl1pPr>
          </a:lstStyle>
          <a:p>
            <a:pPr>
              <a:defRPr/>
            </a:pPr>
            <a:endParaRPr lang="en-US"/>
          </a:p>
        </p:txBody>
      </p:sp>
      <p:sp>
        <p:nvSpPr>
          <p:cNvPr id="8196" name="Title Placeholder 1"/>
          <p:cNvSpPr>
            <a:spLocks noGrp="1"/>
          </p:cNvSpPr>
          <p:nvPr>
            <p:ph type="title"/>
          </p:nvPr>
        </p:nvSpPr>
        <p:spPr bwMode="auto">
          <a:xfrm>
            <a:off x="762000" y="274638"/>
            <a:ext cx="10668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8197" name="Text Placeholder 2"/>
          <p:cNvSpPr>
            <a:spLocks noGrp="1"/>
          </p:cNvSpPr>
          <p:nvPr>
            <p:ph type="body" idx="1"/>
          </p:nvPr>
        </p:nvSpPr>
        <p:spPr bwMode="auto">
          <a:xfrm>
            <a:off x="762000" y="1905000"/>
            <a:ext cx="10668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7162800" y="6159501"/>
            <a:ext cx="4267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rgbClr val="82682C"/>
                </a:solidFill>
                <a:latin typeface="Calisto MT"/>
                <a:ea typeface="+mn-ea"/>
              </a:defRPr>
            </a:lvl1pPr>
          </a:lstStyle>
          <a:p>
            <a:pPr>
              <a:defRPr/>
            </a:pPr>
            <a:fld id="{6051B8E3-7BE0-4615-AC23-7C9DDB3DA059}" type="datetimeFigureOut">
              <a:rPr lang="en-US"/>
              <a:pPr>
                <a:defRPr/>
              </a:pPr>
              <a:t>10/18/2017</a:t>
            </a:fld>
            <a:endParaRPr lang="en-US" dirty="0"/>
          </a:p>
        </p:txBody>
      </p:sp>
      <p:sp>
        <p:nvSpPr>
          <p:cNvPr id="6" name="Slide Number Placeholder 5"/>
          <p:cNvSpPr>
            <a:spLocks noGrp="1"/>
          </p:cNvSpPr>
          <p:nvPr>
            <p:ph type="sldNum" sz="quarter" idx="4"/>
          </p:nvPr>
        </p:nvSpPr>
        <p:spPr>
          <a:xfrm>
            <a:off x="5395385" y="6159501"/>
            <a:ext cx="1401233"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rgbClr val="82682C"/>
                </a:solidFill>
                <a:latin typeface="Calisto MT"/>
                <a:ea typeface="+mn-ea"/>
              </a:defRPr>
            </a:lvl1pPr>
          </a:lstStyle>
          <a:p>
            <a:pPr>
              <a:defRPr/>
            </a:pPr>
            <a:fld id="{B77388D9-0E91-46C5-9496-7C5763A8CA8D}" type="slidenum">
              <a:rPr lang="en-US"/>
              <a:pPr>
                <a:defRPr/>
              </a:pPr>
              <a:t>‹#›</a:t>
            </a:fld>
            <a:endParaRPr lang="en-US" dirty="0"/>
          </a:p>
        </p:txBody>
      </p:sp>
    </p:spTree>
    <p:extLst>
      <p:ext uri="{BB962C8B-B14F-4D97-AF65-F5344CB8AC3E}">
        <p14:creationId xmlns:p14="http://schemas.microsoft.com/office/powerpoint/2010/main" val="1966379421"/>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 id="2147483798" r:id="rId14"/>
    <p:sldLayoutId id="2147483799" r:id="rId15"/>
    <p:sldLayoutId id="2147483800" r:id="rId16"/>
  </p:sldLayoutIdLst>
  <p:txStyles>
    <p:titleStyle>
      <a:lvl1pPr algn="ctr" rtl="0" eaLnBrk="0" fontAlgn="base" hangingPunct="0">
        <a:spcBef>
          <a:spcPct val="0"/>
        </a:spcBef>
        <a:spcAft>
          <a:spcPct val="0"/>
        </a:spcAft>
        <a:defRPr sz="5400" kern="1200">
          <a:solidFill>
            <a:schemeClr val="tx1"/>
          </a:solidFill>
          <a:latin typeface="+mj-lt"/>
          <a:ea typeface="+mj-ea"/>
          <a:cs typeface="+mj-cs"/>
        </a:defRPr>
      </a:lvl1pPr>
      <a:lvl2pPr algn="ctr" rtl="0" eaLnBrk="0" fontAlgn="base" hangingPunct="0">
        <a:spcBef>
          <a:spcPct val="0"/>
        </a:spcBef>
        <a:spcAft>
          <a:spcPct val="0"/>
        </a:spcAft>
        <a:defRPr sz="5400">
          <a:solidFill>
            <a:schemeClr val="tx1"/>
          </a:solidFill>
          <a:latin typeface="Calisto MT" panose="02040603050505030304" pitchFamily="18" charset="0"/>
        </a:defRPr>
      </a:lvl2pPr>
      <a:lvl3pPr algn="ctr" rtl="0" eaLnBrk="0" fontAlgn="base" hangingPunct="0">
        <a:spcBef>
          <a:spcPct val="0"/>
        </a:spcBef>
        <a:spcAft>
          <a:spcPct val="0"/>
        </a:spcAft>
        <a:defRPr sz="5400">
          <a:solidFill>
            <a:schemeClr val="tx1"/>
          </a:solidFill>
          <a:latin typeface="Calisto MT" panose="02040603050505030304" pitchFamily="18" charset="0"/>
        </a:defRPr>
      </a:lvl3pPr>
      <a:lvl4pPr algn="ctr" rtl="0" eaLnBrk="0" fontAlgn="base" hangingPunct="0">
        <a:spcBef>
          <a:spcPct val="0"/>
        </a:spcBef>
        <a:spcAft>
          <a:spcPct val="0"/>
        </a:spcAft>
        <a:defRPr sz="5400">
          <a:solidFill>
            <a:schemeClr val="tx1"/>
          </a:solidFill>
          <a:latin typeface="Calisto MT" panose="02040603050505030304" pitchFamily="18" charset="0"/>
        </a:defRPr>
      </a:lvl4pPr>
      <a:lvl5pPr algn="ctr" rtl="0" eaLnBrk="0" fontAlgn="base" hangingPunct="0">
        <a:spcBef>
          <a:spcPct val="0"/>
        </a:spcBef>
        <a:spcAft>
          <a:spcPct val="0"/>
        </a:spcAft>
        <a:defRPr sz="5400">
          <a:solidFill>
            <a:schemeClr val="tx1"/>
          </a:solidFill>
          <a:latin typeface="Calisto MT" panose="02040603050505030304" pitchFamily="18" charset="0"/>
        </a:defRPr>
      </a:lvl5pPr>
      <a:lvl6pPr marL="457200" algn="ctr" rtl="0" fontAlgn="base">
        <a:spcBef>
          <a:spcPct val="0"/>
        </a:spcBef>
        <a:spcAft>
          <a:spcPct val="0"/>
        </a:spcAft>
        <a:defRPr sz="5400">
          <a:solidFill>
            <a:schemeClr val="tx1"/>
          </a:solidFill>
          <a:latin typeface="Calisto MT" panose="02040603050505030304" pitchFamily="18" charset="0"/>
        </a:defRPr>
      </a:lvl6pPr>
      <a:lvl7pPr marL="914400" algn="ctr" rtl="0" fontAlgn="base">
        <a:spcBef>
          <a:spcPct val="0"/>
        </a:spcBef>
        <a:spcAft>
          <a:spcPct val="0"/>
        </a:spcAft>
        <a:defRPr sz="5400">
          <a:solidFill>
            <a:schemeClr val="tx1"/>
          </a:solidFill>
          <a:latin typeface="Calisto MT" panose="02040603050505030304" pitchFamily="18" charset="0"/>
        </a:defRPr>
      </a:lvl7pPr>
      <a:lvl8pPr marL="1371600" algn="ctr" rtl="0" fontAlgn="base">
        <a:spcBef>
          <a:spcPct val="0"/>
        </a:spcBef>
        <a:spcAft>
          <a:spcPct val="0"/>
        </a:spcAft>
        <a:defRPr sz="5400">
          <a:solidFill>
            <a:schemeClr val="tx1"/>
          </a:solidFill>
          <a:latin typeface="Calisto MT" panose="02040603050505030304" pitchFamily="18" charset="0"/>
        </a:defRPr>
      </a:lvl8pPr>
      <a:lvl9pPr marL="1828800" algn="ctr" rtl="0" fontAlgn="base">
        <a:spcBef>
          <a:spcPct val="0"/>
        </a:spcBef>
        <a:spcAft>
          <a:spcPct val="0"/>
        </a:spcAft>
        <a:defRPr sz="5400">
          <a:solidFill>
            <a:schemeClr val="tx1"/>
          </a:solidFill>
          <a:latin typeface="Calisto MT" panose="02040603050505030304" pitchFamily="18" charset="0"/>
        </a:defRPr>
      </a:lvl9pPr>
    </p:titleStyle>
    <p:bodyStyle>
      <a:lvl1pPr marL="457200" indent="-457200" algn="l" rtl="0" eaLnBrk="0" fontAlgn="base" hangingPunct="0">
        <a:spcBef>
          <a:spcPct val="0"/>
        </a:spcBef>
        <a:spcAft>
          <a:spcPts val="2000"/>
        </a:spcAft>
        <a:buFont typeface="Wingdings 2" panose="05020102010507070707" pitchFamily="18" charset="2"/>
        <a:buChar char=""/>
        <a:defRPr sz="2400" kern="1200">
          <a:solidFill>
            <a:schemeClr val="tx1"/>
          </a:solidFill>
          <a:latin typeface="+mn-lt"/>
          <a:ea typeface="+mn-ea"/>
          <a:cs typeface="+mn-cs"/>
        </a:defRPr>
      </a:lvl1pPr>
      <a:lvl2pPr marL="914400" indent="-457200" algn="l" rtl="0" eaLnBrk="0" fontAlgn="base" hangingPunct="0">
        <a:spcBef>
          <a:spcPct val="0"/>
        </a:spcBef>
        <a:spcAft>
          <a:spcPts val="1000"/>
        </a:spcAft>
        <a:buClr>
          <a:schemeClr val="bg2"/>
        </a:buClr>
        <a:buFont typeface="Wingdings 2" panose="05020102010507070707" pitchFamily="18" charset="2"/>
        <a:buChar char=""/>
        <a:defRPr sz="2200" kern="1200">
          <a:solidFill>
            <a:schemeClr val="tx1"/>
          </a:solidFill>
          <a:latin typeface="+mn-lt"/>
          <a:ea typeface="+mn-ea"/>
          <a:cs typeface="+mn-cs"/>
        </a:defRPr>
      </a:lvl2pPr>
      <a:lvl3pPr marL="1371600" indent="-457200" algn="l" rtl="0" eaLnBrk="0" fontAlgn="base" hangingPunct="0">
        <a:spcBef>
          <a:spcPct val="0"/>
        </a:spcBef>
        <a:spcAft>
          <a:spcPts val="1000"/>
        </a:spcAft>
        <a:buFont typeface="Wingdings 2" panose="05020102010507070707" pitchFamily="18" charset="2"/>
        <a:buChar char=""/>
        <a:defRPr sz="2000" kern="1200">
          <a:solidFill>
            <a:schemeClr val="tx1"/>
          </a:solidFill>
          <a:latin typeface="+mn-lt"/>
          <a:ea typeface="+mn-ea"/>
          <a:cs typeface="+mn-cs"/>
        </a:defRPr>
      </a:lvl3pPr>
      <a:lvl4pPr marL="1828800" indent="-457200" algn="l" rtl="0" eaLnBrk="0" fontAlgn="base" hangingPunct="0">
        <a:spcBef>
          <a:spcPct val="0"/>
        </a:spcBef>
        <a:spcAft>
          <a:spcPts val="1000"/>
        </a:spcAft>
        <a:buClr>
          <a:schemeClr val="bg2"/>
        </a:buClr>
        <a:buFont typeface="Wingdings 2" panose="05020102010507070707" pitchFamily="18" charset="2"/>
        <a:buChar char=""/>
        <a:defRPr kern="1200">
          <a:solidFill>
            <a:schemeClr val="tx1"/>
          </a:solidFill>
          <a:latin typeface="+mn-lt"/>
          <a:ea typeface="+mn-ea"/>
          <a:cs typeface="+mn-cs"/>
        </a:defRPr>
      </a:lvl4pPr>
      <a:lvl5pPr marL="2286000" indent="-457200" algn="l" rtl="0" eaLnBrk="0" fontAlgn="base" hangingPunct="0">
        <a:spcBef>
          <a:spcPct val="0"/>
        </a:spcBef>
        <a:spcAft>
          <a:spcPts val="1000"/>
        </a:spcAft>
        <a:buFont typeface="Wingdings 2" panose="05020102010507070707" pitchFamily="18" charset="2"/>
        <a:buChar char=""/>
        <a:defRPr kern="1200">
          <a:solidFill>
            <a:schemeClr val="tx1"/>
          </a:solidFill>
          <a:latin typeface="+mn-lt"/>
          <a:ea typeface="+mn-ea"/>
          <a:cs typeface="+mn-cs"/>
        </a:defRPr>
      </a:lvl5pPr>
      <a:lvl6pPr marL="2743200" indent="-461963" algn="l" defTabSz="914400" rtl="0" eaLnBrk="1" latinLnBrk="0" hangingPunct="1">
        <a:spcBef>
          <a:spcPts val="0"/>
        </a:spcBef>
        <a:spcAft>
          <a:spcPts val="600"/>
        </a:spcAft>
        <a:buClr>
          <a:schemeClr val="bg2"/>
        </a:buClr>
        <a:buFont typeface="Wingdings 2" pitchFamily="18" charset="2"/>
        <a:buChar char="ò"/>
        <a:defRPr lang="en-US" sz="1800" kern="1200" dirty="0" smtClean="0">
          <a:solidFill>
            <a:schemeClr val="tx1"/>
          </a:solidFill>
          <a:latin typeface="+mn-lt"/>
          <a:ea typeface="+mn-ea"/>
          <a:cs typeface="+mn-cs"/>
        </a:defRPr>
      </a:lvl6pPr>
      <a:lvl7pPr marL="3205163" indent="-461963" algn="l" defTabSz="914400" rtl="0" eaLnBrk="1" latinLnBrk="0" hangingPunct="1">
        <a:spcBef>
          <a:spcPts val="0"/>
        </a:spcBef>
        <a:spcAft>
          <a:spcPts val="600"/>
        </a:spcAft>
        <a:buFont typeface="Wingdings 2" pitchFamily="18" charset="2"/>
        <a:buChar char="ò"/>
        <a:defRPr lang="en-US" sz="1800" kern="1200" dirty="0" smtClean="0">
          <a:solidFill>
            <a:schemeClr val="tx1"/>
          </a:solidFill>
          <a:latin typeface="+mn-lt"/>
          <a:ea typeface="+mn-ea"/>
          <a:cs typeface="+mn-cs"/>
        </a:defRPr>
      </a:lvl7pPr>
      <a:lvl8pPr marL="3657600" indent="-461963" algn="l" defTabSz="914400" rtl="0" eaLnBrk="1" latinLnBrk="0" hangingPunct="1">
        <a:spcBef>
          <a:spcPts val="0"/>
        </a:spcBef>
        <a:spcAft>
          <a:spcPts val="600"/>
        </a:spcAft>
        <a:buClr>
          <a:schemeClr val="bg2"/>
        </a:buClr>
        <a:buFont typeface="Wingdings 2" pitchFamily="18" charset="2"/>
        <a:buChar char="ò"/>
        <a:defRPr lang="en-US" sz="1800" kern="1200" dirty="0" smtClean="0">
          <a:solidFill>
            <a:schemeClr val="tx1"/>
          </a:solidFill>
          <a:latin typeface="+mn-lt"/>
          <a:ea typeface="+mn-ea"/>
          <a:cs typeface="+mn-cs"/>
        </a:defRPr>
      </a:lvl8pPr>
      <a:lvl9pPr marL="4119563" indent="-461963" algn="l" defTabSz="914400" rtl="0" eaLnBrk="1" latinLnBrk="0" hangingPunct="1">
        <a:spcBef>
          <a:spcPts val="0"/>
        </a:spcBef>
        <a:spcAft>
          <a:spcPts val="600"/>
        </a:spcAft>
        <a:buFont typeface="Wingdings 2" pitchFamily="18" charset="2"/>
        <a:buChar char="ò"/>
        <a:defRPr lang="en-US" sz="1800" kern="1200" dirty="0" smtClean="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fontAlgn="base">
              <a:spcBef>
                <a:spcPct val="0"/>
              </a:spcBef>
              <a:spcAft>
                <a:spcPct val="0"/>
              </a:spcAft>
              <a:defRPr/>
            </a:pPr>
            <a:endParaRPr lang="en-US">
              <a:solidFill>
                <a:srgbClr val="000000"/>
              </a:solidFill>
            </a:endParaRPr>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fontAlgn="base">
              <a:spcBef>
                <a:spcPct val="0"/>
              </a:spcBef>
              <a:spcAft>
                <a:spcPct val="0"/>
              </a:spcAft>
              <a:defRPr/>
            </a:pPr>
            <a:r>
              <a:rPr lang="en-US" smtClean="0">
                <a:solidFill>
                  <a:srgbClr val="000000"/>
                </a:solidFill>
              </a:rPr>
              <a:t>copyright cmassengale</a:t>
            </a:r>
            <a:endParaRPr lang="en-US">
              <a:solidFill>
                <a:srgbClr val="000000"/>
              </a:solidFill>
            </a:endParaRPr>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fontAlgn="base">
              <a:spcBef>
                <a:spcPct val="0"/>
              </a:spcBef>
              <a:spcAft>
                <a:spcPct val="0"/>
              </a:spcAft>
              <a:defRPr/>
            </a:pPr>
            <a:fld id="{78F35990-5BF1-4028-9B38-259C6E61049C}" type="slidenum">
              <a:rPr lang="en-US" altLang="en-US" smtClean="0">
                <a:solidFill>
                  <a:srgbClr val="000000"/>
                </a:solidFill>
                <a:ea typeface="MS PGothic" panose="020B0600070205080204" pitchFamily="34" charset="-128"/>
              </a:rPr>
              <a:pPr fontAlgn="base">
                <a:spcBef>
                  <a:spcPct val="0"/>
                </a:spcBef>
                <a:spcAft>
                  <a:spcPct val="0"/>
                </a:spcAft>
                <a:defRPr/>
              </a:pPr>
              <a:t>‹#›</a:t>
            </a:fld>
            <a:endParaRPr lang="en-US" altLang="en-US">
              <a:solidFill>
                <a:srgbClr val="000000"/>
              </a:solidFill>
              <a:ea typeface="MS PGothic" panose="020B0600070205080204" pitchFamily="34" charset="-128"/>
            </a:endParaRPr>
          </a:p>
        </p:txBody>
      </p:sp>
    </p:spTree>
    <p:extLst>
      <p:ext uri="{BB962C8B-B14F-4D97-AF65-F5344CB8AC3E}">
        <p14:creationId xmlns:p14="http://schemas.microsoft.com/office/powerpoint/2010/main" val="998924637"/>
      </p:ext>
    </p:extLst>
  </p:cSld>
  <p:clrMap bg1="dk1" tx1="lt1" bg2="dk2" tx2="lt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 id="2147483814" r:id="rId13"/>
    <p:sldLayoutId id="2147483815" r:id="rId14"/>
    <p:sldLayoutId id="2147483816" r:id="rId15"/>
    <p:sldLayoutId id="2147483817" r:id="rId16"/>
    <p:sldLayoutId id="2147483818" r:id="rId17"/>
  </p:sldLayoutIdLst>
  <p:hf hd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10.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72.xml"/></Relationships>
</file>

<file path=ppt/slides/_rels/slide101.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72.xml"/></Relationships>
</file>

<file path=ppt/slides/_rels/slide102.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72.xml"/></Relationships>
</file>

<file path=ppt/slides/_rels/slide103.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7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1.xml.rels><?xml version="1.0" encoding="UTF-8" standalone="yes"?>
<Relationships xmlns="http://schemas.openxmlformats.org/package/2006/relationships"><Relationship Id="rId8" Type="http://schemas.openxmlformats.org/officeDocument/2006/relationships/image" Target="../media/image42.emf"/><Relationship Id="rId3" Type="http://schemas.openxmlformats.org/officeDocument/2006/relationships/image" Target="../media/image37.emf"/><Relationship Id="rId7" Type="http://schemas.openxmlformats.org/officeDocument/2006/relationships/image" Target="../media/image41.emf"/><Relationship Id="rId2" Type="http://schemas.openxmlformats.org/officeDocument/2006/relationships/image" Target="../media/image21.jpeg"/><Relationship Id="rId1" Type="http://schemas.openxmlformats.org/officeDocument/2006/relationships/slideLayout" Target="../slideLayouts/slideLayout12.xml"/><Relationship Id="rId6" Type="http://schemas.openxmlformats.org/officeDocument/2006/relationships/image" Target="../media/image40.emf"/><Relationship Id="rId5" Type="http://schemas.openxmlformats.org/officeDocument/2006/relationships/image" Target="../media/image39.emf"/><Relationship Id="rId4" Type="http://schemas.openxmlformats.org/officeDocument/2006/relationships/image" Target="../media/image38.emf"/><Relationship Id="rId9"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7.emf"/></Relationships>
</file>

<file path=ppt/slides/_rels/slide1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hyperlink" Target="http://upload.wikimedia.org/wikipedia/en/6/69/Lightning_in_Arlington.jpg" TargetMode="External"/><Relationship Id="rId4" Type="http://schemas.openxmlformats.org/officeDocument/2006/relationships/image" Target="../media/image23.jpeg"/></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3.xml"/><Relationship Id="rId1" Type="http://schemas.openxmlformats.org/officeDocument/2006/relationships/slideLayout" Target="../slideLayouts/slideLayout20.xml"/><Relationship Id="rId5" Type="http://schemas.openxmlformats.org/officeDocument/2006/relationships/image" Target="../media/image53.jpeg"/><Relationship Id="rId4" Type="http://schemas.openxmlformats.org/officeDocument/2006/relationships/image" Target="../media/image52.wmf"/></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55.jpeg"/><Relationship Id="rId4" Type="http://schemas.openxmlformats.org/officeDocument/2006/relationships/image" Target="../media/image54.jpeg"/></Relationships>
</file>

<file path=ppt/slides/_rels/slide22.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eg"/><Relationship Id="rId7"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2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51.jpeg"/><Relationship Id="rId1" Type="http://schemas.openxmlformats.org/officeDocument/2006/relationships/slideLayout" Target="../slideLayouts/slideLayout15.xml"/><Relationship Id="rId4" Type="http://schemas.openxmlformats.org/officeDocument/2006/relationships/image" Target="../media/image63.jpeg"/></Relationships>
</file>

<file path=ppt/slides/_rels/slide2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1.jpeg"/><Relationship Id="rId1" Type="http://schemas.openxmlformats.org/officeDocument/2006/relationships/slideLayout" Target="../slideLayouts/slideLayout15.xml"/><Relationship Id="rId5" Type="http://schemas.openxmlformats.org/officeDocument/2006/relationships/image" Target="../media/image67.png"/><Relationship Id="rId4" Type="http://schemas.openxmlformats.org/officeDocument/2006/relationships/image" Target="../media/image66.png"/></Relationships>
</file>

<file path=ppt/slides/_rels/slide2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hyperlink" Target="http://viewpure.com/Jf1j8nYtl24?start=0&amp;end=0" TargetMode="External"/><Relationship Id="rId2" Type="http://schemas.openxmlformats.org/officeDocument/2006/relationships/hyperlink" Target="http://viewpure.com/PTLaxqmcYeY?start=0&amp;end=0" TargetMode="External"/><Relationship Id="rId1" Type="http://schemas.openxmlformats.org/officeDocument/2006/relationships/slideLayout" Target="../slideLayouts/slideLayout15.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2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16.xml"/></Relationships>
</file>

<file path=ppt/slides/_rels/slide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99.xml"/></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6.xml"/><Relationship Id="rId1" Type="http://schemas.openxmlformats.org/officeDocument/2006/relationships/slideLayout" Target="../slideLayouts/slideLayout101.xml"/><Relationship Id="rId5" Type="http://schemas.openxmlformats.org/officeDocument/2006/relationships/image" Target="../media/image77.png"/><Relationship Id="rId4" Type="http://schemas.openxmlformats.org/officeDocument/2006/relationships/image" Target="../media/image76.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3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101.xml"/></Relationships>
</file>

<file path=ppt/slides/_rels/slide3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0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1.xml"/></Relationships>
</file>

<file path=ppt/slides/_rels/slide3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29.xml"/></Relationships>
</file>

<file path=ppt/slides/_rels/slide4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22.jpeg"/></Relationships>
</file>

<file path=ppt/slides/_rels/slide45.xml.rels><?xml version="1.0" encoding="UTF-8" standalone="yes"?>
<Relationships xmlns="http://schemas.openxmlformats.org/package/2006/relationships"><Relationship Id="rId3" Type="http://schemas.openxmlformats.org/officeDocument/2006/relationships/audio" Target="../media/audio2.bin"/><Relationship Id="rId2" Type="http://schemas.openxmlformats.org/officeDocument/2006/relationships/notesSlide" Target="../notesSlides/notesSlide21.xml"/><Relationship Id="rId1" Type="http://schemas.openxmlformats.org/officeDocument/2006/relationships/slideLayout" Target="../slideLayouts/slideLayout27.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46.xml.rels><?xml version="1.0" encoding="UTF-8" standalone="yes"?>
<Relationships xmlns="http://schemas.openxmlformats.org/package/2006/relationships"><Relationship Id="rId3" Type="http://schemas.openxmlformats.org/officeDocument/2006/relationships/audio" Target="../media/audio2.bin"/><Relationship Id="rId2" Type="http://schemas.openxmlformats.org/officeDocument/2006/relationships/notesSlide" Target="../notesSlides/notesSlide22.xml"/><Relationship Id="rId1" Type="http://schemas.openxmlformats.org/officeDocument/2006/relationships/slideLayout" Target="../slideLayouts/slideLayout28.xml"/><Relationship Id="rId4" Type="http://schemas.openxmlformats.org/officeDocument/2006/relationships/image" Target="../media/image89.png"/></Relationships>
</file>

<file path=ppt/slides/_rels/slide47.xml.rels><?xml version="1.0" encoding="UTF-8" standalone="yes"?>
<Relationships xmlns="http://schemas.openxmlformats.org/package/2006/relationships"><Relationship Id="rId3" Type="http://schemas.openxmlformats.org/officeDocument/2006/relationships/audio" Target="../media/audio2.bin"/><Relationship Id="rId2" Type="http://schemas.openxmlformats.org/officeDocument/2006/relationships/notesSlide" Target="../notesSlides/notesSlide23.xml"/><Relationship Id="rId1" Type="http://schemas.openxmlformats.org/officeDocument/2006/relationships/slideLayout" Target="../slideLayouts/slideLayout28.xml"/><Relationship Id="rId4" Type="http://schemas.openxmlformats.org/officeDocument/2006/relationships/image" Target="../media/image90.jpeg"/></Relationships>
</file>

<file path=ppt/slides/_rels/slide48.xml.rels><?xml version="1.0" encoding="UTF-8" standalone="yes"?>
<Relationships xmlns="http://schemas.openxmlformats.org/package/2006/relationships"><Relationship Id="rId3" Type="http://schemas.openxmlformats.org/officeDocument/2006/relationships/audio" Target="../media/audio2.bin"/><Relationship Id="rId2" Type="http://schemas.openxmlformats.org/officeDocument/2006/relationships/notesSlide" Target="../notesSlides/notesSlide24.xml"/><Relationship Id="rId1" Type="http://schemas.openxmlformats.org/officeDocument/2006/relationships/slideLayout" Target="../slideLayouts/slideLayout28.xml"/><Relationship Id="rId4" Type="http://schemas.openxmlformats.org/officeDocument/2006/relationships/image" Target="../media/image91.jpeg"/></Relationships>
</file>

<file path=ppt/slides/_rels/slide49.xml.rels><?xml version="1.0" encoding="UTF-8" standalone="yes"?>
<Relationships xmlns="http://schemas.openxmlformats.org/package/2006/relationships"><Relationship Id="rId3" Type="http://schemas.openxmlformats.org/officeDocument/2006/relationships/audio" Target="../media/audio2.bin"/><Relationship Id="rId2" Type="http://schemas.openxmlformats.org/officeDocument/2006/relationships/notesSlide" Target="../notesSlides/notesSlide25.xml"/><Relationship Id="rId1" Type="http://schemas.openxmlformats.org/officeDocument/2006/relationships/slideLayout" Target="../slideLayouts/slideLayout28.xml"/><Relationship Id="rId5" Type="http://schemas.openxmlformats.org/officeDocument/2006/relationships/image" Target="../media/image93.png"/><Relationship Id="rId4" Type="http://schemas.openxmlformats.org/officeDocument/2006/relationships/image" Target="../media/image92.jpeg"/></Relationships>
</file>

<file path=ppt/slides/_rels/slide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50.xml.rels><?xml version="1.0" encoding="UTF-8" standalone="yes"?>
<Relationships xmlns="http://schemas.openxmlformats.org/package/2006/relationships"><Relationship Id="rId3" Type="http://schemas.openxmlformats.org/officeDocument/2006/relationships/audio" Target="../media/audio2.bin"/><Relationship Id="rId2" Type="http://schemas.openxmlformats.org/officeDocument/2006/relationships/notesSlide" Target="../notesSlides/notesSlide26.xml"/><Relationship Id="rId1" Type="http://schemas.openxmlformats.org/officeDocument/2006/relationships/slideLayout" Target="../slideLayouts/slideLayout28.xml"/><Relationship Id="rId4" Type="http://schemas.openxmlformats.org/officeDocument/2006/relationships/image" Target="../media/image94.jpeg"/></Relationships>
</file>

<file path=ppt/slides/_rels/slide51.xml.rels><?xml version="1.0" encoding="UTF-8" standalone="yes"?>
<Relationships xmlns="http://schemas.openxmlformats.org/package/2006/relationships"><Relationship Id="rId3" Type="http://schemas.openxmlformats.org/officeDocument/2006/relationships/audio" Target="../media/audio2.bin"/><Relationship Id="rId2" Type="http://schemas.openxmlformats.org/officeDocument/2006/relationships/notesSlide" Target="../notesSlides/notesSlide27.xml"/><Relationship Id="rId1" Type="http://schemas.openxmlformats.org/officeDocument/2006/relationships/slideLayout" Target="../slideLayouts/slideLayout28.xml"/><Relationship Id="rId4" Type="http://schemas.openxmlformats.org/officeDocument/2006/relationships/image" Target="../media/image95.jpeg"/></Relationships>
</file>

<file path=ppt/slides/_rels/slide52.xml.rels><?xml version="1.0" encoding="UTF-8" standalone="yes"?>
<Relationships xmlns="http://schemas.openxmlformats.org/package/2006/relationships"><Relationship Id="rId3" Type="http://schemas.openxmlformats.org/officeDocument/2006/relationships/audio" Target="../media/audio2.bin"/><Relationship Id="rId2" Type="http://schemas.openxmlformats.org/officeDocument/2006/relationships/notesSlide" Target="../notesSlides/notesSlide28.xml"/><Relationship Id="rId1" Type="http://schemas.openxmlformats.org/officeDocument/2006/relationships/slideLayout" Target="../slideLayouts/slideLayout28.xml"/><Relationship Id="rId4" Type="http://schemas.openxmlformats.org/officeDocument/2006/relationships/image" Target="../media/image96.jpeg"/></Relationships>
</file>

<file path=ppt/slides/_rels/slide53.xml.rels><?xml version="1.0" encoding="UTF-8" standalone="yes"?>
<Relationships xmlns="http://schemas.openxmlformats.org/package/2006/relationships"><Relationship Id="rId3" Type="http://schemas.openxmlformats.org/officeDocument/2006/relationships/audio" Target="../media/audio2.bin"/><Relationship Id="rId2" Type="http://schemas.openxmlformats.org/officeDocument/2006/relationships/notesSlide" Target="../notesSlides/notesSlide29.xml"/><Relationship Id="rId1" Type="http://schemas.openxmlformats.org/officeDocument/2006/relationships/slideLayout" Target="../slideLayouts/slideLayout28.xml"/><Relationship Id="rId4" Type="http://schemas.openxmlformats.org/officeDocument/2006/relationships/image" Target="../media/image97.png"/></Relationships>
</file>

<file path=ppt/slides/_rels/slide54.xml.rels><?xml version="1.0" encoding="UTF-8" standalone="yes"?>
<Relationships xmlns="http://schemas.openxmlformats.org/package/2006/relationships"><Relationship Id="rId3" Type="http://schemas.openxmlformats.org/officeDocument/2006/relationships/audio" Target="../media/audio2.bin"/><Relationship Id="rId2" Type="http://schemas.openxmlformats.org/officeDocument/2006/relationships/notesSlide" Target="../notesSlides/notesSlide30.xml"/><Relationship Id="rId1" Type="http://schemas.openxmlformats.org/officeDocument/2006/relationships/slideLayout" Target="../slideLayouts/slideLayout28.xml"/><Relationship Id="rId5" Type="http://schemas.openxmlformats.org/officeDocument/2006/relationships/hyperlink" Target="http://viewpure.com/WeuQfToa254?start=0&amp;end=0" TargetMode="External"/><Relationship Id="rId4" Type="http://schemas.openxmlformats.org/officeDocument/2006/relationships/image" Target="../media/image98.png"/></Relationships>
</file>

<file path=ppt/slides/_rels/slide5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audio" Target="../media/audio2.bin"/><Relationship Id="rId1" Type="http://schemas.openxmlformats.org/officeDocument/2006/relationships/slideLayout" Target="../slideLayouts/slideLayout28.xml"/><Relationship Id="rId4" Type="http://schemas.openxmlformats.org/officeDocument/2006/relationships/hyperlink" Target="http://viewpure.com/Go_LIz7kTok?start=0&amp;end=0" TargetMode="External"/></Relationships>
</file>

<file path=ppt/slides/_rels/slide56.xml.rels><?xml version="1.0" encoding="UTF-8" standalone="yes"?>
<Relationships xmlns="http://schemas.openxmlformats.org/package/2006/relationships"><Relationship Id="rId3" Type="http://schemas.openxmlformats.org/officeDocument/2006/relationships/audio" Target="../media/audio2.bin"/><Relationship Id="rId2" Type="http://schemas.openxmlformats.org/officeDocument/2006/relationships/notesSlide" Target="../notesSlides/notesSlide31.xml"/><Relationship Id="rId1" Type="http://schemas.openxmlformats.org/officeDocument/2006/relationships/slideLayout" Target="../slideLayouts/slideLayout27.xml"/><Relationship Id="rId4" Type="http://schemas.openxmlformats.org/officeDocument/2006/relationships/image" Target="../media/image100.jpeg"/></Relationships>
</file>

<file path=ppt/slides/_rels/slide57.xml.rels><?xml version="1.0" encoding="UTF-8" standalone="yes"?>
<Relationships xmlns="http://schemas.openxmlformats.org/package/2006/relationships"><Relationship Id="rId3" Type="http://schemas.openxmlformats.org/officeDocument/2006/relationships/audio" Target="../media/audio2.bin"/><Relationship Id="rId2" Type="http://schemas.openxmlformats.org/officeDocument/2006/relationships/notesSlide" Target="../notesSlides/notesSlide32.xml"/><Relationship Id="rId1" Type="http://schemas.openxmlformats.org/officeDocument/2006/relationships/slideLayout" Target="../slideLayouts/slideLayout27.xml"/><Relationship Id="rId4" Type="http://schemas.openxmlformats.org/officeDocument/2006/relationships/image" Target="../media/image91.jpeg"/></Relationships>
</file>

<file path=ppt/slides/_rels/slide58.xml.rels><?xml version="1.0" encoding="UTF-8" standalone="yes"?>
<Relationships xmlns="http://schemas.openxmlformats.org/package/2006/relationships"><Relationship Id="rId3" Type="http://schemas.openxmlformats.org/officeDocument/2006/relationships/audio" Target="../media/audio2.bin"/><Relationship Id="rId2" Type="http://schemas.openxmlformats.org/officeDocument/2006/relationships/notesSlide" Target="../notesSlides/notesSlide33.xml"/><Relationship Id="rId1" Type="http://schemas.openxmlformats.org/officeDocument/2006/relationships/slideLayout" Target="../slideLayouts/slideLayout27.xml"/><Relationship Id="rId4" Type="http://schemas.openxmlformats.org/officeDocument/2006/relationships/image" Target="../media/image101.jpeg"/></Relationships>
</file>

<file path=ppt/slides/_rels/slide59.xml.rels><?xml version="1.0" encoding="UTF-8" standalone="yes"?>
<Relationships xmlns="http://schemas.openxmlformats.org/package/2006/relationships"><Relationship Id="rId3" Type="http://schemas.openxmlformats.org/officeDocument/2006/relationships/audio" Target="../media/audio2.bin"/><Relationship Id="rId2" Type="http://schemas.openxmlformats.org/officeDocument/2006/relationships/notesSlide" Target="../notesSlides/notesSlide34.xml"/><Relationship Id="rId1" Type="http://schemas.openxmlformats.org/officeDocument/2006/relationships/slideLayout" Target="../slideLayouts/slideLayout27.xml"/><Relationship Id="rId4" Type="http://schemas.openxmlformats.org/officeDocument/2006/relationships/image" Target="../media/image102.jpeg"/></Relationships>
</file>

<file path=ppt/slides/_rels/slide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1.jpeg"/><Relationship Id="rId1" Type="http://schemas.openxmlformats.org/officeDocument/2006/relationships/slideLayout" Target="../slideLayouts/slideLayout12.xml"/><Relationship Id="rId4" Type="http://schemas.openxmlformats.org/officeDocument/2006/relationships/image" Target="../media/image31.emf"/></Relationships>
</file>

<file path=ppt/slides/_rels/slide60.xml.rels><?xml version="1.0" encoding="UTF-8" standalone="yes"?>
<Relationships xmlns="http://schemas.openxmlformats.org/package/2006/relationships"><Relationship Id="rId3" Type="http://schemas.openxmlformats.org/officeDocument/2006/relationships/audio" Target="../media/audio2.bin"/><Relationship Id="rId2" Type="http://schemas.openxmlformats.org/officeDocument/2006/relationships/notesSlide" Target="../notesSlides/notesSlide35.xml"/><Relationship Id="rId1" Type="http://schemas.openxmlformats.org/officeDocument/2006/relationships/slideLayout" Target="../slideLayouts/slideLayout27.xml"/><Relationship Id="rId4" Type="http://schemas.openxmlformats.org/officeDocument/2006/relationships/image" Target="../media/image103.jpeg"/></Relationships>
</file>

<file path=ppt/slides/_rels/slide61.xml.rels><?xml version="1.0" encoding="UTF-8" standalone="yes"?>
<Relationships xmlns="http://schemas.openxmlformats.org/package/2006/relationships"><Relationship Id="rId3" Type="http://schemas.openxmlformats.org/officeDocument/2006/relationships/audio" Target="../media/audio2.bin"/><Relationship Id="rId2" Type="http://schemas.openxmlformats.org/officeDocument/2006/relationships/notesSlide" Target="../notesSlides/notesSlide36.xml"/><Relationship Id="rId1" Type="http://schemas.openxmlformats.org/officeDocument/2006/relationships/slideLayout" Target="../slideLayouts/slideLayout27.xml"/><Relationship Id="rId4" Type="http://schemas.openxmlformats.org/officeDocument/2006/relationships/image" Target="../media/image104.jpeg"/></Relationships>
</file>

<file path=ppt/slides/_rels/slide62.xml.rels><?xml version="1.0" encoding="UTF-8" standalone="yes"?>
<Relationships xmlns="http://schemas.openxmlformats.org/package/2006/relationships"><Relationship Id="rId2" Type="http://schemas.openxmlformats.org/officeDocument/2006/relationships/audio" Target="../media/audio2.bin"/><Relationship Id="rId1" Type="http://schemas.openxmlformats.org/officeDocument/2006/relationships/slideLayout" Target="../slideLayouts/slideLayout28.xml"/></Relationships>
</file>

<file path=ppt/slides/_rels/slide63.xml.rels><?xml version="1.0" encoding="UTF-8" standalone="yes"?>
<Relationships xmlns="http://schemas.openxmlformats.org/package/2006/relationships"><Relationship Id="rId3" Type="http://schemas.openxmlformats.org/officeDocument/2006/relationships/audio" Target="../media/audio2.bin"/><Relationship Id="rId2" Type="http://schemas.openxmlformats.org/officeDocument/2006/relationships/notesSlide" Target="../notesSlides/notesSlide37.xml"/><Relationship Id="rId1" Type="http://schemas.openxmlformats.org/officeDocument/2006/relationships/slideLayout" Target="../slideLayouts/slideLayout27.xml"/><Relationship Id="rId5" Type="http://schemas.openxmlformats.org/officeDocument/2006/relationships/image" Target="../media/image106.jpeg"/><Relationship Id="rId4" Type="http://schemas.openxmlformats.org/officeDocument/2006/relationships/image" Target="../media/image105.jpeg"/></Relationships>
</file>

<file path=ppt/slides/_rels/slide64.xml.rels><?xml version="1.0" encoding="UTF-8" standalone="yes"?>
<Relationships xmlns="http://schemas.openxmlformats.org/package/2006/relationships"><Relationship Id="rId8" Type="http://schemas.openxmlformats.org/officeDocument/2006/relationships/image" Target="../media/image111.jpeg"/><Relationship Id="rId3" Type="http://schemas.openxmlformats.org/officeDocument/2006/relationships/image" Target="../media/image107.jpeg"/><Relationship Id="rId7" Type="http://schemas.openxmlformats.org/officeDocument/2006/relationships/image" Target="../media/image110.jpeg"/><Relationship Id="rId2" Type="http://schemas.openxmlformats.org/officeDocument/2006/relationships/audio" Target="../media/audio2.bin"/><Relationship Id="rId1" Type="http://schemas.openxmlformats.org/officeDocument/2006/relationships/slideLayout" Target="../slideLayouts/slideLayout28.xml"/><Relationship Id="rId6" Type="http://schemas.openxmlformats.org/officeDocument/2006/relationships/hyperlink" Target="https://www.youtube.com/watch?v=v248PdomBUY" TargetMode="External"/><Relationship Id="rId11" Type="http://schemas.openxmlformats.org/officeDocument/2006/relationships/image" Target="../media/image114.jpeg"/><Relationship Id="rId5" Type="http://schemas.openxmlformats.org/officeDocument/2006/relationships/image" Target="../media/image109.jpeg"/><Relationship Id="rId10" Type="http://schemas.openxmlformats.org/officeDocument/2006/relationships/image" Target="../media/image113.jpeg"/><Relationship Id="rId4" Type="http://schemas.openxmlformats.org/officeDocument/2006/relationships/image" Target="../media/image108.png"/><Relationship Id="rId9" Type="http://schemas.openxmlformats.org/officeDocument/2006/relationships/image" Target="../media/image112.jpeg"/></Relationships>
</file>

<file path=ppt/slides/_rels/slide65.xml.rels><?xml version="1.0" encoding="UTF-8" standalone="yes"?>
<Relationships xmlns="http://schemas.openxmlformats.org/package/2006/relationships"><Relationship Id="rId8" Type="http://schemas.openxmlformats.org/officeDocument/2006/relationships/image" Target="../media/image120.jpeg"/><Relationship Id="rId3" Type="http://schemas.openxmlformats.org/officeDocument/2006/relationships/image" Target="../media/image115.jpeg"/><Relationship Id="rId7" Type="http://schemas.openxmlformats.org/officeDocument/2006/relationships/image" Target="../media/image119.png"/><Relationship Id="rId2" Type="http://schemas.openxmlformats.org/officeDocument/2006/relationships/audio" Target="../media/audio2.bin"/><Relationship Id="rId1" Type="http://schemas.openxmlformats.org/officeDocument/2006/relationships/slideLayout" Target="../slideLayouts/slideLayout28.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jpeg"/><Relationship Id="rId9" Type="http://schemas.openxmlformats.org/officeDocument/2006/relationships/image" Target="../media/image121.jpeg"/></Relationships>
</file>

<file path=ppt/slides/_rels/slide66.xml.rels><?xml version="1.0" encoding="UTF-8" standalone="yes"?>
<Relationships xmlns="http://schemas.openxmlformats.org/package/2006/relationships"><Relationship Id="rId3" Type="http://schemas.openxmlformats.org/officeDocument/2006/relationships/image" Target="../media/image122.jpeg"/><Relationship Id="rId7" Type="http://schemas.openxmlformats.org/officeDocument/2006/relationships/image" Target="../media/image126.jpeg"/><Relationship Id="rId2" Type="http://schemas.openxmlformats.org/officeDocument/2006/relationships/audio" Target="../media/audio2.bin"/><Relationship Id="rId1" Type="http://schemas.openxmlformats.org/officeDocument/2006/relationships/slideLayout" Target="../slideLayouts/slideLayout28.xml"/><Relationship Id="rId6" Type="http://schemas.openxmlformats.org/officeDocument/2006/relationships/image" Target="../media/image125.jpeg"/><Relationship Id="rId5" Type="http://schemas.openxmlformats.org/officeDocument/2006/relationships/image" Target="../media/image124.jpeg"/><Relationship Id="rId4" Type="http://schemas.openxmlformats.org/officeDocument/2006/relationships/image" Target="../media/image123.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68.xml.rels><?xml version="1.0" encoding="UTF-8" standalone="yes"?>
<Relationships xmlns="http://schemas.openxmlformats.org/package/2006/relationships"><Relationship Id="rId2" Type="http://schemas.openxmlformats.org/officeDocument/2006/relationships/hyperlink" Target="http://viewpure.com/ysa5OBhXz-Q?start=0&amp;end=0" TargetMode="External"/><Relationship Id="rId1" Type="http://schemas.openxmlformats.org/officeDocument/2006/relationships/slideLayout" Target="../slideLayouts/slideLayout39.xml"/></Relationships>
</file>

<file path=ppt/slides/_rels/slide6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38.xml"/><Relationship Id="rId1" Type="http://schemas.openxmlformats.org/officeDocument/2006/relationships/slideLayout" Target="../slideLayouts/slideLayout39.xml"/><Relationship Id="rId4" Type="http://schemas.openxmlformats.org/officeDocument/2006/relationships/image" Target="../media/image22.jpeg"/></Relationships>
</file>

<file path=ppt/slides/_rels/slide7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39.xml"/><Relationship Id="rId5" Type="http://schemas.openxmlformats.org/officeDocument/2006/relationships/image" Target="../media/image131.png"/><Relationship Id="rId4" Type="http://schemas.openxmlformats.org/officeDocument/2006/relationships/image" Target="../media/image130.png"/></Relationships>
</file>

<file path=ppt/slides/_rels/slide7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39.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jpeg"/></Relationships>
</file>

<file path=ppt/slides/_rels/slide7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39.xml"/></Relationships>
</file>

<file path=ppt/slides/_rels/slide7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jpeg"/><Relationship Id="rId1" Type="http://schemas.openxmlformats.org/officeDocument/2006/relationships/slideLayout" Target="../slideLayouts/slideLayout50.xml"/><Relationship Id="rId5" Type="http://schemas.openxmlformats.org/officeDocument/2006/relationships/hyperlink" Target="https://www.youtube.com/watch?v=XLmk0zYIFjE" TargetMode="External"/><Relationship Id="rId4" Type="http://schemas.openxmlformats.org/officeDocument/2006/relationships/image" Target="../media/image141.png"/></Relationships>
</file>

<file path=ppt/slides/_rels/slide76.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png"/><Relationship Id="rId1" Type="http://schemas.openxmlformats.org/officeDocument/2006/relationships/slideLayout" Target="../slideLayouts/slideLayout50.xml"/></Relationships>
</file>

<file path=ppt/slides/_rels/slide77.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hyperlink" Target="https://www.youtube.com/watch?v=SL1EynYNags" TargetMode="External"/><Relationship Id="rId1" Type="http://schemas.openxmlformats.org/officeDocument/2006/relationships/slideLayout" Target="../slideLayouts/slideLayout50.xml"/><Relationship Id="rId4" Type="http://schemas.openxmlformats.org/officeDocument/2006/relationships/image" Target="../media/image145.png"/></Relationships>
</file>

<file path=ppt/slides/_rels/slide78.xml.rels><?xml version="1.0" encoding="UTF-8" standalone="yes"?>
<Relationships xmlns="http://schemas.openxmlformats.org/package/2006/relationships"><Relationship Id="rId2" Type="http://schemas.openxmlformats.org/officeDocument/2006/relationships/image" Target="../media/image146.gif"/><Relationship Id="rId1" Type="http://schemas.openxmlformats.org/officeDocument/2006/relationships/slideLayout" Target="../slideLayouts/slideLayout50.xml"/></Relationships>
</file>

<file path=ppt/slides/_rels/slide79.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50.xml"/></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1.jpeg"/><Relationship Id="rId1" Type="http://schemas.openxmlformats.org/officeDocument/2006/relationships/slideLayout" Target="../slideLayouts/slideLayout12.xml"/><Relationship Id="rId4" Type="http://schemas.openxmlformats.org/officeDocument/2006/relationships/image" Target="../media/image34.tiff"/></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81.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39.xml"/></Relationships>
</file>

<file path=ppt/slides/_rels/slide82.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hyperlink" Target="http://viewpure.com/YO5_3VuG-m8?start=0&amp;end=0" TargetMode="External"/><Relationship Id="rId1" Type="http://schemas.openxmlformats.org/officeDocument/2006/relationships/slideLayout" Target="../slideLayouts/slideLayout5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8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5.xml"/></Relationships>
</file>

<file path=ppt/slides/_rels/slide87.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39.xml"/><Relationship Id="rId1" Type="http://schemas.openxmlformats.org/officeDocument/2006/relationships/slideLayout" Target="../slideLayouts/slideLayout61.xml"/><Relationship Id="rId4" Type="http://schemas.openxmlformats.org/officeDocument/2006/relationships/image" Target="../media/image22.jpeg"/></Relationships>
</file>

<file path=ppt/slides/_rels/slide88.xml.rels><?xml version="1.0" encoding="UTF-8" standalone="yes"?>
<Relationships xmlns="http://schemas.openxmlformats.org/package/2006/relationships"><Relationship Id="rId3" Type="http://schemas.openxmlformats.org/officeDocument/2006/relationships/image" Target="../media/image152.wmf"/><Relationship Id="rId2" Type="http://schemas.openxmlformats.org/officeDocument/2006/relationships/image" Target="../media/image151.jpeg"/><Relationship Id="rId1" Type="http://schemas.openxmlformats.org/officeDocument/2006/relationships/slideLayout" Target="../slideLayouts/slideLayout61.xml"/></Relationships>
</file>

<file path=ppt/slides/_rels/slide89.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61.xml"/><Relationship Id="rId4" Type="http://schemas.openxmlformats.org/officeDocument/2006/relationships/image" Target="../media/image155.jpeg"/></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91.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61.xml"/></Relationships>
</file>

<file path=ppt/slides/_rels/slide92.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72.xml"/></Relationships>
</file>

<file path=ppt/slides/_rels/slide93.xml.rels><?xml version="1.0" encoding="UTF-8" standalone="yes"?>
<Relationships xmlns="http://schemas.openxmlformats.org/package/2006/relationships"><Relationship Id="rId3" Type="http://schemas.openxmlformats.org/officeDocument/2006/relationships/image" Target="../media/image159.png"/><Relationship Id="rId7" Type="http://schemas.openxmlformats.org/officeDocument/2006/relationships/image" Target="../media/image163.jpeg"/><Relationship Id="rId2" Type="http://schemas.openxmlformats.org/officeDocument/2006/relationships/notesSlide" Target="../notesSlides/notesSlide40.xml"/><Relationship Id="rId1" Type="http://schemas.openxmlformats.org/officeDocument/2006/relationships/slideLayout" Target="../slideLayouts/slideLayout72.xml"/><Relationship Id="rId6" Type="http://schemas.openxmlformats.org/officeDocument/2006/relationships/image" Target="../media/image162.jpeg"/><Relationship Id="rId5" Type="http://schemas.openxmlformats.org/officeDocument/2006/relationships/image" Target="../media/image161.jpeg"/><Relationship Id="rId4" Type="http://schemas.openxmlformats.org/officeDocument/2006/relationships/image" Target="../media/image160.jpeg"/></Relationships>
</file>

<file path=ppt/slides/_rels/slide94.xml.rels><?xml version="1.0" encoding="UTF-8" standalone="yes"?>
<Relationships xmlns="http://schemas.openxmlformats.org/package/2006/relationships"><Relationship Id="rId3" Type="http://schemas.openxmlformats.org/officeDocument/2006/relationships/image" Target="../media/image164.jpeg"/><Relationship Id="rId7" Type="http://schemas.openxmlformats.org/officeDocument/2006/relationships/image" Target="../media/image168.jpeg"/><Relationship Id="rId2" Type="http://schemas.openxmlformats.org/officeDocument/2006/relationships/notesSlide" Target="../notesSlides/notesSlide41.xml"/><Relationship Id="rId1" Type="http://schemas.openxmlformats.org/officeDocument/2006/relationships/slideLayout" Target="../slideLayouts/slideLayout72.xml"/><Relationship Id="rId6" Type="http://schemas.openxmlformats.org/officeDocument/2006/relationships/image" Target="../media/image167.jpeg"/><Relationship Id="rId5" Type="http://schemas.openxmlformats.org/officeDocument/2006/relationships/image" Target="../media/image166.jpeg"/><Relationship Id="rId4" Type="http://schemas.openxmlformats.org/officeDocument/2006/relationships/image" Target="../media/image165.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96.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72.xml"/></Relationships>
</file>

<file path=ppt/slides/_rels/slide97.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72.xml"/></Relationships>
</file>

<file path=ppt/slides/_rels/slide98.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72.xml"/></Relationships>
</file>

<file path=ppt/slides/_rels/slide99.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7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725"/>
            <a:ext cx="12192000" cy="6857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6"/>
          <p:cNvSpPr>
            <a:spLocks noGrp="1" noChangeArrowheads="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b="1">
                <a:solidFill>
                  <a:schemeClr val="bg1"/>
                </a:solidFill>
                <a:latin typeface="Arial" panose="020B0604020202020204" pitchFamily="34" charset="0"/>
                <a:ea typeface="MS PGothic" panose="020B0600070205080204" pitchFamily="34" charset="-128"/>
              </a:defRPr>
            </a:lvl1pPr>
            <a:lvl2pPr marL="557213" indent="-214313">
              <a:spcBef>
                <a:spcPct val="20000"/>
              </a:spcBef>
              <a:buChar char="–"/>
              <a:defRPr sz="2100" b="1">
                <a:solidFill>
                  <a:schemeClr val="bg1"/>
                </a:solidFill>
                <a:latin typeface="Arial" panose="020B0604020202020204" pitchFamily="34" charset="0"/>
                <a:ea typeface="MS PGothic" panose="020B0600070205080204" pitchFamily="34" charset="-128"/>
              </a:defRPr>
            </a:lvl2pPr>
            <a:lvl3pPr marL="857250" indent="-171450">
              <a:spcBef>
                <a:spcPct val="20000"/>
              </a:spcBef>
              <a:buChar char="•"/>
              <a:defRPr sz="1800" b="1">
                <a:solidFill>
                  <a:schemeClr val="bg1"/>
                </a:solidFill>
                <a:latin typeface="Arial" panose="020B0604020202020204" pitchFamily="34" charset="0"/>
                <a:ea typeface="MS PGothic" panose="020B0600070205080204" pitchFamily="34" charset="-128"/>
              </a:defRPr>
            </a:lvl3pPr>
            <a:lvl4pPr marL="1200150" indent="-171450">
              <a:spcBef>
                <a:spcPct val="20000"/>
              </a:spcBef>
              <a:buChar char="–"/>
              <a:defRPr sz="1500" b="1">
                <a:solidFill>
                  <a:schemeClr val="bg1"/>
                </a:solidFill>
                <a:latin typeface="Arial" panose="020B0604020202020204" pitchFamily="34" charset="0"/>
                <a:ea typeface="MS PGothic" panose="020B0600070205080204" pitchFamily="34" charset="-128"/>
              </a:defRPr>
            </a:lvl4pPr>
            <a:lvl5pPr marL="1543050" indent="-171450">
              <a:spcBef>
                <a:spcPct val="20000"/>
              </a:spcBef>
              <a:buChar char="»"/>
              <a:defRPr sz="1500" b="1">
                <a:solidFill>
                  <a:schemeClr val="bg1"/>
                </a:solidFill>
                <a:latin typeface="Arial" panose="020B0604020202020204" pitchFamily="34" charset="0"/>
                <a:ea typeface="MS PGothic" panose="020B0600070205080204" pitchFamily="34" charset="-128"/>
              </a:defRPr>
            </a:lvl5pPr>
            <a:lvl6pPr marL="1885950" indent="-171450" eaLnBrk="0" fontAlgn="base" hangingPunct="0">
              <a:spcBef>
                <a:spcPct val="20000"/>
              </a:spcBef>
              <a:spcAft>
                <a:spcPct val="0"/>
              </a:spcAft>
              <a:buChar char="»"/>
              <a:defRPr sz="1500" b="1">
                <a:solidFill>
                  <a:schemeClr val="bg1"/>
                </a:solidFill>
                <a:latin typeface="Arial" panose="020B0604020202020204" pitchFamily="34" charset="0"/>
                <a:ea typeface="MS PGothic" panose="020B0600070205080204" pitchFamily="34" charset="-128"/>
              </a:defRPr>
            </a:lvl6pPr>
            <a:lvl7pPr marL="2228850" indent="-171450" eaLnBrk="0" fontAlgn="base" hangingPunct="0">
              <a:spcBef>
                <a:spcPct val="20000"/>
              </a:spcBef>
              <a:spcAft>
                <a:spcPct val="0"/>
              </a:spcAft>
              <a:buChar char="»"/>
              <a:defRPr sz="1500" b="1">
                <a:solidFill>
                  <a:schemeClr val="bg1"/>
                </a:solidFill>
                <a:latin typeface="Arial" panose="020B0604020202020204" pitchFamily="34" charset="0"/>
                <a:ea typeface="MS PGothic" panose="020B0600070205080204" pitchFamily="34" charset="-128"/>
              </a:defRPr>
            </a:lvl7pPr>
            <a:lvl8pPr marL="2571750" indent="-171450" eaLnBrk="0" fontAlgn="base" hangingPunct="0">
              <a:spcBef>
                <a:spcPct val="20000"/>
              </a:spcBef>
              <a:spcAft>
                <a:spcPct val="0"/>
              </a:spcAft>
              <a:buChar char="»"/>
              <a:defRPr sz="1500" b="1">
                <a:solidFill>
                  <a:schemeClr val="bg1"/>
                </a:solidFill>
                <a:latin typeface="Arial" panose="020B0604020202020204" pitchFamily="34" charset="0"/>
                <a:ea typeface="MS PGothic" panose="020B0600070205080204" pitchFamily="34" charset="-128"/>
              </a:defRPr>
            </a:lvl8pPr>
            <a:lvl9pPr marL="2914650" indent="-171450" eaLnBrk="0" fontAlgn="base" hangingPunct="0">
              <a:spcBef>
                <a:spcPct val="20000"/>
              </a:spcBef>
              <a:spcAft>
                <a:spcPct val="0"/>
              </a:spcAft>
              <a:buChar char="»"/>
              <a:defRPr sz="1500" b="1">
                <a:solidFill>
                  <a:schemeClr val="bg1"/>
                </a:solidFill>
                <a:latin typeface="Arial" panose="020B0604020202020204" pitchFamily="34" charset="0"/>
                <a:ea typeface="MS PGothic" panose="020B0600070205080204" pitchFamily="34" charset="-128"/>
              </a:defRPr>
            </a:lvl9pPr>
          </a:lstStyle>
          <a:p>
            <a:pPr>
              <a:spcBef>
                <a:spcPct val="0"/>
              </a:spcBef>
              <a:buFontTx/>
              <a:buNone/>
              <a:defRPr/>
            </a:pPr>
            <a:fld id="{82C0FCBB-F878-4B42-8E3B-97F20BE0FBFD}" type="slidenum">
              <a:rPr lang="en-US" altLang="en-US" sz="1050" b="0">
                <a:solidFill>
                  <a:srgbClr val="000000"/>
                </a:solidFill>
              </a:rPr>
              <a:pPr>
                <a:spcBef>
                  <a:spcPct val="0"/>
                </a:spcBef>
                <a:buFontTx/>
                <a:buNone/>
                <a:defRPr/>
              </a:pPr>
              <a:t>1</a:t>
            </a:fld>
            <a:endParaRPr lang="en-US" altLang="en-US" sz="1050" b="0" dirty="0">
              <a:solidFill>
                <a:srgbClr val="000000"/>
              </a:solidFill>
            </a:endParaRPr>
          </a:p>
        </p:txBody>
      </p:sp>
      <p:sp>
        <p:nvSpPr>
          <p:cNvPr id="55299" name="Rectangle 2"/>
          <p:cNvSpPr>
            <a:spLocks noGrp="1" noChangeArrowheads="1"/>
          </p:cNvSpPr>
          <p:nvPr>
            <p:ph type="ctrTitle"/>
          </p:nvPr>
        </p:nvSpPr>
        <p:spPr>
          <a:xfrm>
            <a:off x="2452688" y="158750"/>
            <a:ext cx="7429500" cy="571500"/>
          </a:xfrm>
          <a:solidFill>
            <a:schemeClr val="tx1"/>
          </a:solidFill>
        </p:spPr>
        <p:txBody>
          <a:bodyPr/>
          <a:lstStyle/>
          <a:p>
            <a:pPr algn="l" eaLnBrk="1" hangingPunct="1">
              <a:defRPr/>
            </a:pPr>
            <a:r>
              <a:rPr lang="en-US" b="0" dirty="0" smtClean="0">
                <a:latin typeface="Britannic Bold" panose="020B0903060703020204" pitchFamily="34" charset="0"/>
                <a:ea typeface="ＭＳ Ｐゴシック" charset="0"/>
              </a:rPr>
              <a:t>Title: Introduction to Ecology</a:t>
            </a:r>
            <a:endParaRPr lang="en-US" b="0" dirty="0">
              <a:latin typeface="Britannic Bold" panose="020B0903060703020204" pitchFamily="34" charset="0"/>
              <a:ea typeface="ＭＳ Ｐゴシック" charset="0"/>
            </a:endParaRPr>
          </a:p>
        </p:txBody>
      </p:sp>
      <p:sp>
        <p:nvSpPr>
          <p:cNvPr id="62469" name="TextBox 2"/>
          <p:cNvSpPr txBox="1">
            <a:spLocks noChangeArrowheads="1"/>
          </p:cNvSpPr>
          <p:nvPr/>
        </p:nvSpPr>
        <p:spPr bwMode="auto">
          <a:xfrm>
            <a:off x="179614" y="854339"/>
            <a:ext cx="11820492" cy="107721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b="1">
                <a:solidFill>
                  <a:schemeClr val="bg1"/>
                </a:solidFill>
                <a:latin typeface="Arial" panose="020B0604020202020204" pitchFamily="34" charset="0"/>
                <a:ea typeface="MS PGothic" panose="020B0600070205080204" pitchFamily="34" charset="-128"/>
              </a:defRPr>
            </a:lvl1pPr>
            <a:lvl2pPr marL="742950" indent="-285750">
              <a:spcBef>
                <a:spcPct val="20000"/>
              </a:spcBef>
              <a:buChar char="–"/>
              <a:defRPr sz="2100" b="1">
                <a:solidFill>
                  <a:schemeClr val="bg1"/>
                </a:solidFill>
                <a:latin typeface="Arial" panose="020B0604020202020204" pitchFamily="34" charset="0"/>
                <a:ea typeface="MS PGothic" panose="020B0600070205080204" pitchFamily="34" charset="-128"/>
              </a:defRPr>
            </a:lvl2pPr>
            <a:lvl3pPr marL="1143000" indent="-228600">
              <a:spcBef>
                <a:spcPct val="20000"/>
              </a:spcBef>
              <a:buChar char="•"/>
              <a:defRPr b="1">
                <a:solidFill>
                  <a:schemeClr val="bg1"/>
                </a:solidFill>
                <a:latin typeface="Arial" panose="020B0604020202020204" pitchFamily="34" charset="0"/>
                <a:ea typeface="MS PGothic" panose="020B0600070205080204" pitchFamily="34" charset="-128"/>
              </a:defRPr>
            </a:lvl3pPr>
            <a:lvl4pPr marL="1600200" indent="-228600">
              <a:spcBef>
                <a:spcPct val="20000"/>
              </a:spcBef>
              <a:buChar char="–"/>
              <a:defRPr sz="1500" b="1">
                <a:solidFill>
                  <a:schemeClr val="bg1"/>
                </a:solidFill>
                <a:latin typeface="Arial" panose="020B0604020202020204" pitchFamily="34" charset="0"/>
                <a:ea typeface="MS PGothic" panose="020B0600070205080204" pitchFamily="34" charset="-128"/>
              </a:defRPr>
            </a:lvl4pPr>
            <a:lvl5pPr marL="2057400" indent="-228600">
              <a:spcBef>
                <a:spcPct val="20000"/>
              </a:spcBef>
              <a:buChar char="»"/>
              <a:defRPr sz="1500" b="1">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1500" b="1">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1500" b="1">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1500" b="1">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1500" b="1">
                <a:solidFill>
                  <a:schemeClr val="bg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pPr>
            <a:r>
              <a:rPr lang="en-US" altLang="en-US" sz="3200" b="0" dirty="0">
                <a:solidFill>
                  <a:srgbClr val="000000"/>
                </a:solidFill>
              </a:rPr>
              <a:t>Essential Question</a:t>
            </a:r>
            <a:r>
              <a:rPr lang="en-US" altLang="en-US" sz="3200" b="0" dirty="0" smtClean="0">
                <a:solidFill>
                  <a:srgbClr val="000000"/>
                </a:solidFill>
              </a:rPr>
              <a:t>: Describe all the factors required to maintain a viable ecosystem</a:t>
            </a:r>
            <a:endParaRPr lang="en-US" altLang="en-US" sz="3200" b="0" dirty="0">
              <a:solidFill>
                <a:srgbClr val="000000"/>
              </a:solidFill>
            </a:endParaRPr>
          </a:p>
        </p:txBody>
      </p:sp>
      <p:pic>
        <p:nvPicPr>
          <p:cNvPr id="62470" name="Picture 1"/>
          <p:cNvPicPr>
            <a:picLocks noChangeAspect="1"/>
          </p:cNvPicPr>
          <p:nvPr/>
        </p:nvPicPr>
        <p:blipFill>
          <a:blip r:embed="rId4">
            <a:extLst>
              <a:ext uri="{28A0092B-C50C-407E-A947-70E740481C1C}">
                <a14:useLocalDpi xmlns:a14="http://schemas.microsoft.com/office/drawing/2010/main" val="0"/>
              </a:ext>
            </a:extLst>
          </a:blip>
          <a:srcRect l="5479" t="15556" r="4042" b="3333"/>
          <a:stretch>
            <a:fillRect/>
          </a:stretch>
        </p:blipFill>
        <p:spPr bwMode="auto">
          <a:xfrm>
            <a:off x="4318000" y="1444584"/>
            <a:ext cx="4419600" cy="512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bwMode="auto">
          <a:xfrm>
            <a:off x="8590156" y="6085682"/>
            <a:ext cx="3409950" cy="533400"/>
          </a:xfrm>
          <a:prstGeom prst="rect">
            <a:avLst/>
          </a:prstGeom>
          <a:solidFill>
            <a:srgbClr val="FC046E"/>
          </a:solidFill>
          <a:ln>
            <a:noFill/>
          </a:ln>
          <a:effectLst>
            <a:outerShdw blurRad="63500" dist="38099" dir="2700000" algn="ctr" rotWithShape="0">
              <a:schemeClr val="tx1">
                <a:alpha val="74998"/>
              </a:schemeClr>
            </a:outerShdw>
          </a:effectLst>
          <a:extLst>
            <a:ext uri="{909E8E84-426E-40dd-AFC4-6F175D3DCCD1}"/>
            <a:ext uri="{91240B29-F687-4f45-9708-019B960494DF}"/>
          </a:extLst>
        </p:spPr>
        <p:txBody>
          <a:bodyPr anchor="ctr"/>
          <a:lstStyle>
            <a:lvl1pPr algn="ctr" rtl="0" eaLnBrk="0" fontAlgn="base" hangingPunct="0">
              <a:spcBef>
                <a:spcPct val="0"/>
              </a:spcBef>
              <a:spcAft>
                <a:spcPct val="0"/>
              </a:spcAft>
              <a:defRPr sz="4050" b="1">
                <a:solidFill>
                  <a:schemeClr val="bg1"/>
                </a:solidFill>
                <a:latin typeface="+mj-lt"/>
                <a:ea typeface="MS PGothic" panose="020B0600070205080204" pitchFamily="34" charset="-128"/>
                <a:cs typeface="+mj-cs"/>
              </a:defRPr>
            </a:lvl1pPr>
            <a:lvl2pPr algn="ctr" rtl="0" eaLnBrk="0" fontAlgn="base" hangingPunct="0">
              <a:spcBef>
                <a:spcPct val="0"/>
              </a:spcBef>
              <a:spcAft>
                <a:spcPct val="0"/>
              </a:spcAft>
              <a:defRPr sz="3300" b="1">
                <a:solidFill>
                  <a:schemeClr val="bg1"/>
                </a:solidFill>
                <a:latin typeface="Arial" charset="0"/>
                <a:ea typeface="MS PGothic" panose="020B0600070205080204" pitchFamily="34" charset="-128"/>
              </a:defRPr>
            </a:lvl2pPr>
            <a:lvl3pPr algn="ctr" rtl="0" eaLnBrk="0" fontAlgn="base" hangingPunct="0">
              <a:spcBef>
                <a:spcPct val="0"/>
              </a:spcBef>
              <a:spcAft>
                <a:spcPct val="0"/>
              </a:spcAft>
              <a:defRPr sz="3300" b="1">
                <a:solidFill>
                  <a:schemeClr val="bg1"/>
                </a:solidFill>
                <a:latin typeface="Arial" charset="0"/>
                <a:ea typeface="MS PGothic" panose="020B0600070205080204" pitchFamily="34" charset="-128"/>
              </a:defRPr>
            </a:lvl3pPr>
            <a:lvl4pPr algn="ctr" rtl="0" eaLnBrk="0" fontAlgn="base" hangingPunct="0">
              <a:spcBef>
                <a:spcPct val="0"/>
              </a:spcBef>
              <a:spcAft>
                <a:spcPct val="0"/>
              </a:spcAft>
              <a:defRPr sz="3300" b="1">
                <a:solidFill>
                  <a:schemeClr val="bg1"/>
                </a:solidFill>
                <a:latin typeface="Arial" charset="0"/>
                <a:ea typeface="MS PGothic" panose="020B0600070205080204" pitchFamily="34" charset="-128"/>
              </a:defRPr>
            </a:lvl4pPr>
            <a:lvl5pPr algn="ctr" rtl="0" eaLnBrk="0" fontAlgn="base" hangingPunct="0">
              <a:spcBef>
                <a:spcPct val="0"/>
              </a:spcBef>
              <a:spcAft>
                <a:spcPct val="0"/>
              </a:spcAft>
              <a:defRPr sz="3300" b="1">
                <a:solidFill>
                  <a:schemeClr val="bg1"/>
                </a:solidFill>
                <a:latin typeface="Arial" charset="0"/>
                <a:ea typeface="MS PGothic" panose="020B0600070205080204" pitchFamily="34" charset="-128"/>
              </a:defRPr>
            </a:lvl5pPr>
            <a:lvl6pPr marL="342900" algn="ctr" rtl="0" fontAlgn="base">
              <a:spcBef>
                <a:spcPct val="0"/>
              </a:spcBef>
              <a:spcAft>
                <a:spcPct val="0"/>
              </a:spcAft>
              <a:defRPr sz="3300" b="1">
                <a:solidFill>
                  <a:schemeClr val="bg1"/>
                </a:solidFill>
                <a:latin typeface="Arial" charset="0"/>
              </a:defRPr>
            </a:lvl6pPr>
            <a:lvl7pPr marL="685800" algn="ctr" rtl="0" fontAlgn="base">
              <a:spcBef>
                <a:spcPct val="0"/>
              </a:spcBef>
              <a:spcAft>
                <a:spcPct val="0"/>
              </a:spcAft>
              <a:defRPr sz="3300" b="1">
                <a:solidFill>
                  <a:schemeClr val="bg1"/>
                </a:solidFill>
                <a:latin typeface="Arial" charset="0"/>
              </a:defRPr>
            </a:lvl7pPr>
            <a:lvl8pPr marL="1028700" algn="ctr" rtl="0" fontAlgn="base">
              <a:spcBef>
                <a:spcPct val="0"/>
              </a:spcBef>
              <a:spcAft>
                <a:spcPct val="0"/>
              </a:spcAft>
              <a:defRPr sz="3300" b="1">
                <a:solidFill>
                  <a:schemeClr val="bg1"/>
                </a:solidFill>
                <a:latin typeface="Arial" charset="0"/>
              </a:defRPr>
            </a:lvl8pPr>
            <a:lvl9pPr marL="1371600" algn="ctr" rtl="0" fontAlgn="base">
              <a:spcBef>
                <a:spcPct val="0"/>
              </a:spcBef>
              <a:spcAft>
                <a:spcPct val="0"/>
              </a:spcAft>
              <a:defRPr sz="3300" b="1">
                <a:solidFill>
                  <a:schemeClr val="bg1"/>
                </a:solidFill>
                <a:latin typeface="Arial" charset="0"/>
              </a:defRPr>
            </a:lvl9pPr>
          </a:lstStyle>
          <a:p>
            <a:pPr>
              <a:defRPr/>
            </a:pPr>
            <a:r>
              <a:rPr lang="en-US" kern="0" dirty="0">
                <a:solidFill>
                  <a:srgbClr val="000000"/>
                </a:solidFill>
              </a:rPr>
              <a:t>INB Pg. </a:t>
            </a:r>
            <a:r>
              <a:rPr lang="en-US" kern="0" dirty="0" smtClean="0">
                <a:solidFill>
                  <a:srgbClr val="000000"/>
                </a:solidFill>
              </a:rPr>
              <a:t>16</a:t>
            </a:r>
            <a:endParaRPr lang="en-US" kern="0" dirty="0">
              <a:solidFill>
                <a:srgbClr val="000000"/>
              </a:solidFill>
            </a:endParaRPr>
          </a:p>
        </p:txBody>
      </p:sp>
      <p:sp>
        <p:nvSpPr>
          <p:cNvPr id="2" name="Rectangle 1"/>
          <p:cNvSpPr/>
          <p:nvPr/>
        </p:nvSpPr>
        <p:spPr>
          <a:xfrm>
            <a:off x="5974813" y="3244334"/>
            <a:ext cx="306494" cy="369332"/>
          </a:xfrm>
          <a:prstGeom prst="rect">
            <a:avLst/>
          </a:prstGeom>
        </p:spPr>
        <p:txBody>
          <a:bodyPr wrap="none">
            <a:spAutoFit/>
          </a:bodyPr>
          <a:lstStyle/>
          <a:p>
            <a:r>
              <a:rPr lang="sk-SK" dirty="0">
                <a:solidFill>
                  <a:srgbClr val="000000"/>
                </a:solidFill>
                <a:latin typeface="Times" charset="0"/>
              </a:rPr>
              <a:t> </a:t>
            </a:r>
            <a:r>
              <a:rPr lang="sk-SK" dirty="0"/>
              <a:t> </a:t>
            </a:r>
            <a:endParaRPr lang="en-US" dirty="0"/>
          </a:p>
        </p:txBody>
      </p:sp>
    </p:spTree>
    <p:extLst>
      <p:ext uri="{BB962C8B-B14F-4D97-AF65-F5344CB8AC3E}">
        <p14:creationId xmlns:p14="http://schemas.microsoft.com/office/powerpoint/2010/main" val="4462433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half" idx="1"/>
          </p:nvPr>
        </p:nvSpPr>
        <p:spPr>
          <a:xfrm>
            <a:off x="140677" y="155576"/>
            <a:ext cx="11687908" cy="4308475"/>
          </a:xfrm>
          <a:solidFill>
            <a:srgbClr val="FEDB7A"/>
          </a:solidFill>
        </p:spPr>
        <p:txBody>
          <a:bodyPr/>
          <a:lstStyle/>
          <a:p>
            <a:pPr marL="0" indent="0">
              <a:buNone/>
              <a:defRPr/>
            </a:pPr>
            <a:r>
              <a:rPr lang="en-US" sz="3200" dirty="0" smtClean="0">
                <a:solidFill>
                  <a:schemeClr val="tx1"/>
                </a:solidFill>
              </a:rPr>
              <a:t>B. Levels of Ecological Organization</a:t>
            </a:r>
          </a:p>
          <a:p>
            <a:pPr marL="0" indent="0">
              <a:buNone/>
              <a:defRPr/>
            </a:pPr>
            <a:r>
              <a:rPr lang="en-US" sz="3200" dirty="0" smtClean="0">
                <a:solidFill>
                  <a:schemeClr val="tx1"/>
                </a:solidFill>
              </a:rPr>
              <a:t>   5. Population- group of the same species that live in the same area and interbreed. </a:t>
            </a:r>
          </a:p>
          <a:p>
            <a:pPr marL="0" indent="0">
              <a:buNone/>
              <a:defRPr/>
            </a:pPr>
            <a:r>
              <a:rPr lang="en-US" sz="2800" i="1" dirty="0">
                <a:solidFill>
                  <a:schemeClr val="tx1"/>
                </a:solidFill>
              </a:rPr>
              <a:t>	ex. Just the trout in the pond</a:t>
            </a:r>
          </a:p>
        </p:txBody>
      </p:sp>
      <p:sp>
        <p:nvSpPr>
          <p:cNvPr id="59396" name="Slide Number Placeholder 5"/>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b="1">
                <a:solidFill>
                  <a:schemeClr val="bg1"/>
                </a:solidFill>
                <a:latin typeface="Arial" panose="020B0604020202020204" pitchFamily="34" charset="0"/>
                <a:ea typeface="MS PGothic" panose="020B0600070205080204" pitchFamily="34" charset="-128"/>
              </a:defRPr>
            </a:lvl1pPr>
            <a:lvl2pPr marL="557213" indent="-214313">
              <a:spcBef>
                <a:spcPct val="20000"/>
              </a:spcBef>
              <a:buChar char="–"/>
              <a:defRPr sz="2100" b="1">
                <a:solidFill>
                  <a:schemeClr val="bg1"/>
                </a:solidFill>
                <a:latin typeface="Arial" panose="020B0604020202020204" pitchFamily="34" charset="0"/>
                <a:ea typeface="MS PGothic" panose="020B0600070205080204" pitchFamily="34" charset="-128"/>
              </a:defRPr>
            </a:lvl2pPr>
            <a:lvl3pPr marL="857250" indent="-171450">
              <a:spcBef>
                <a:spcPct val="20000"/>
              </a:spcBef>
              <a:buChar char="•"/>
              <a:defRPr sz="1800" b="1">
                <a:solidFill>
                  <a:schemeClr val="bg1"/>
                </a:solidFill>
                <a:latin typeface="Arial" panose="020B0604020202020204" pitchFamily="34" charset="0"/>
                <a:ea typeface="MS PGothic" panose="020B0600070205080204" pitchFamily="34" charset="-128"/>
              </a:defRPr>
            </a:lvl3pPr>
            <a:lvl4pPr marL="1200150" indent="-171450">
              <a:spcBef>
                <a:spcPct val="20000"/>
              </a:spcBef>
              <a:buChar char="–"/>
              <a:defRPr sz="1500" b="1">
                <a:solidFill>
                  <a:schemeClr val="bg1"/>
                </a:solidFill>
                <a:latin typeface="Arial" panose="020B0604020202020204" pitchFamily="34" charset="0"/>
                <a:ea typeface="MS PGothic" panose="020B0600070205080204" pitchFamily="34" charset="-128"/>
              </a:defRPr>
            </a:lvl4pPr>
            <a:lvl5pPr marL="1543050" indent="-171450">
              <a:spcBef>
                <a:spcPct val="20000"/>
              </a:spcBef>
              <a:buChar char="»"/>
              <a:defRPr sz="1500" b="1">
                <a:solidFill>
                  <a:schemeClr val="bg1"/>
                </a:solidFill>
                <a:latin typeface="Arial" panose="020B0604020202020204" pitchFamily="34" charset="0"/>
                <a:ea typeface="MS PGothic" panose="020B0600070205080204" pitchFamily="34" charset="-128"/>
              </a:defRPr>
            </a:lvl5pPr>
            <a:lvl6pPr marL="1885950" indent="-171450" eaLnBrk="0" fontAlgn="base" hangingPunct="0">
              <a:spcBef>
                <a:spcPct val="20000"/>
              </a:spcBef>
              <a:spcAft>
                <a:spcPct val="0"/>
              </a:spcAft>
              <a:buChar char="»"/>
              <a:defRPr sz="1500" b="1">
                <a:solidFill>
                  <a:schemeClr val="bg1"/>
                </a:solidFill>
                <a:latin typeface="Arial" panose="020B0604020202020204" pitchFamily="34" charset="0"/>
                <a:ea typeface="MS PGothic" panose="020B0600070205080204" pitchFamily="34" charset="-128"/>
              </a:defRPr>
            </a:lvl6pPr>
            <a:lvl7pPr marL="2228850" indent="-171450" eaLnBrk="0" fontAlgn="base" hangingPunct="0">
              <a:spcBef>
                <a:spcPct val="20000"/>
              </a:spcBef>
              <a:spcAft>
                <a:spcPct val="0"/>
              </a:spcAft>
              <a:buChar char="»"/>
              <a:defRPr sz="1500" b="1">
                <a:solidFill>
                  <a:schemeClr val="bg1"/>
                </a:solidFill>
                <a:latin typeface="Arial" panose="020B0604020202020204" pitchFamily="34" charset="0"/>
                <a:ea typeface="MS PGothic" panose="020B0600070205080204" pitchFamily="34" charset="-128"/>
              </a:defRPr>
            </a:lvl7pPr>
            <a:lvl8pPr marL="2571750" indent="-171450" eaLnBrk="0" fontAlgn="base" hangingPunct="0">
              <a:spcBef>
                <a:spcPct val="20000"/>
              </a:spcBef>
              <a:spcAft>
                <a:spcPct val="0"/>
              </a:spcAft>
              <a:buChar char="»"/>
              <a:defRPr sz="1500" b="1">
                <a:solidFill>
                  <a:schemeClr val="bg1"/>
                </a:solidFill>
                <a:latin typeface="Arial" panose="020B0604020202020204" pitchFamily="34" charset="0"/>
                <a:ea typeface="MS PGothic" panose="020B0600070205080204" pitchFamily="34" charset="-128"/>
              </a:defRPr>
            </a:lvl8pPr>
            <a:lvl9pPr marL="2914650" indent="-171450" eaLnBrk="0" fontAlgn="base" hangingPunct="0">
              <a:spcBef>
                <a:spcPct val="20000"/>
              </a:spcBef>
              <a:spcAft>
                <a:spcPct val="0"/>
              </a:spcAft>
              <a:buChar char="»"/>
              <a:defRPr sz="1500" b="1">
                <a:solidFill>
                  <a:schemeClr val="bg1"/>
                </a:solidFill>
                <a:latin typeface="Arial" panose="020B0604020202020204" pitchFamily="34" charset="0"/>
                <a:ea typeface="MS PGothic" panose="020B0600070205080204" pitchFamily="34" charset="-128"/>
              </a:defRPr>
            </a:lvl9pPr>
          </a:lstStyle>
          <a:p>
            <a:pPr>
              <a:spcBef>
                <a:spcPct val="0"/>
              </a:spcBef>
              <a:buFontTx/>
              <a:buNone/>
              <a:defRPr/>
            </a:pPr>
            <a:fld id="{B4E9ABB4-A8D8-45BE-A8DB-5DA44F9AF297}" type="slidenum">
              <a:rPr lang="en-US" altLang="en-US" sz="1050" b="0">
                <a:solidFill>
                  <a:srgbClr val="000000"/>
                </a:solidFill>
              </a:rPr>
              <a:pPr>
                <a:spcBef>
                  <a:spcPct val="0"/>
                </a:spcBef>
                <a:buFontTx/>
                <a:buNone/>
                <a:defRPr/>
              </a:pPr>
              <a:t>10</a:t>
            </a:fld>
            <a:endParaRPr lang="en-US" altLang="en-US" sz="1050" b="0" dirty="0">
              <a:solidFill>
                <a:srgbClr val="000000"/>
              </a:solidFill>
            </a:endParaRPr>
          </a:p>
        </p:txBody>
      </p:sp>
      <p:pic>
        <p:nvPicPr>
          <p:cNvPr id="5939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86854" y="1686417"/>
            <a:ext cx="5782408" cy="5020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19766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9397"/>
                                        </p:tgtEl>
                                        <p:attrNameLst>
                                          <p:attrName>style.visibility</p:attrName>
                                        </p:attrNameLst>
                                      </p:cBhvr>
                                      <p:to>
                                        <p:strVal val="visible"/>
                                      </p:to>
                                    </p:set>
                                    <p:anim calcmode="lin" valueType="num">
                                      <p:cBhvr additive="base">
                                        <p:cTn id="11" dur="500" fill="hold"/>
                                        <p:tgtEl>
                                          <p:spTgt spid="59397"/>
                                        </p:tgtEl>
                                        <p:attrNameLst>
                                          <p:attrName>ppt_x</p:attrName>
                                        </p:attrNameLst>
                                      </p:cBhvr>
                                      <p:tavLst>
                                        <p:tav tm="0">
                                          <p:val>
                                            <p:strVal val="#ppt_x"/>
                                          </p:val>
                                        </p:tav>
                                        <p:tav tm="100000">
                                          <p:val>
                                            <p:strVal val="#ppt_x"/>
                                          </p:val>
                                        </p:tav>
                                      </p:tavLst>
                                    </p:anim>
                                    <p:anim calcmode="lin" valueType="num">
                                      <p:cBhvr additive="base">
                                        <p:cTn id="12" dur="500" fill="hold"/>
                                        <p:tgtEl>
                                          <p:spTgt spid="59397"/>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decompos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16" y="0"/>
            <a:ext cx="12258415" cy="732472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665305" y="298580"/>
            <a:ext cx="5747658" cy="993321"/>
          </a:xfrm>
          <a:solidFill>
            <a:schemeClr val="bg1"/>
          </a:solidFill>
        </p:spPr>
        <p:txBody>
          <a:bodyPr/>
          <a:lstStyle/>
          <a:p>
            <a:pPr algn="ctr"/>
            <a:r>
              <a:rPr lang="en-US" sz="6000" dirty="0" smtClean="0">
                <a:solidFill>
                  <a:schemeClr val="tx1"/>
                </a:solidFill>
                <a:latin typeface="Arial Black" panose="020B0A04020102020204" pitchFamily="34" charset="0"/>
              </a:rPr>
              <a:t>Decomposer</a:t>
            </a:r>
            <a:endParaRPr lang="en-US" sz="6000" dirty="0">
              <a:solidFill>
                <a:schemeClr val="tx1"/>
              </a:solidFill>
              <a:latin typeface="Arial Black" panose="020B0A04020102020204" pitchFamily="34" charset="0"/>
            </a:endParaRPr>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257301671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Image result for corn plants natural"/>
          <p:cNvPicPr>
            <a:picLocks noChangeAspect="1" noChangeArrowheads="1"/>
          </p:cNvPicPr>
          <p:nvPr/>
        </p:nvPicPr>
        <p:blipFill rotWithShape="1">
          <a:blip r:embed="rId2">
            <a:extLst>
              <a:ext uri="{28A0092B-C50C-407E-A947-70E740481C1C}">
                <a14:useLocalDpi xmlns:a14="http://schemas.microsoft.com/office/drawing/2010/main" val="0"/>
              </a:ext>
            </a:extLst>
          </a:blip>
          <a:srcRect b="8764"/>
          <a:stretch/>
        </p:blipFill>
        <p:spPr bwMode="auto">
          <a:xfrm>
            <a:off x="-102637" y="0"/>
            <a:ext cx="12428376" cy="690251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798926" y="2099388"/>
            <a:ext cx="6811605" cy="993321"/>
          </a:xfrm>
          <a:solidFill>
            <a:schemeClr val="bg1"/>
          </a:solidFill>
        </p:spPr>
        <p:txBody>
          <a:bodyPr/>
          <a:lstStyle/>
          <a:p>
            <a:pPr algn="ctr"/>
            <a:r>
              <a:rPr lang="en-US" sz="6000" dirty="0" smtClean="0">
                <a:solidFill>
                  <a:schemeClr val="tx1"/>
                </a:solidFill>
                <a:latin typeface="Arial Black" panose="020B0A04020102020204" pitchFamily="34" charset="0"/>
              </a:rPr>
              <a:t>Corn (producer)</a:t>
            </a:r>
            <a:endParaRPr lang="en-US" sz="6000" dirty="0">
              <a:solidFill>
                <a:schemeClr val="tx1"/>
              </a:solidFill>
              <a:latin typeface="Arial Black" panose="020B0A04020102020204" pitchFamily="34" charset="0"/>
            </a:endParaRPr>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105886855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wolf fore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07" y="0"/>
            <a:ext cx="11915192" cy="733425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383507" y="4516016"/>
            <a:ext cx="2528852" cy="993321"/>
          </a:xfrm>
          <a:solidFill>
            <a:schemeClr val="bg1"/>
          </a:solidFill>
        </p:spPr>
        <p:txBody>
          <a:bodyPr/>
          <a:lstStyle/>
          <a:p>
            <a:pPr algn="ctr"/>
            <a:r>
              <a:rPr lang="en-US" sz="6000" dirty="0" smtClean="0">
                <a:solidFill>
                  <a:schemeClr val="tx1"/>
                </a:solidFill>
                <a:latin typeface="Arial Black" panose="020B0A04020102020204" pitchFamily="34" charset="0"/>
              </a:rPr>
              <a:t>Wolf</a:t>
            </a:r>
            <a:endParaRPr lang="en-US" sz="6000"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300392915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45179"/>
            <a:ext cx="8229600" cy="628650"/>
          </a:xfrm>
        </p:spPr>
        <p:txBody>
          <a:bodyPr/>
          <a:lstStyle/>
          <a:p>
            <a:pPr algn="ctr"/>
            <a:r>
              <a:rPr lang="en-US" dirty="0" smtClean="0"/>
              <a:t>Nitrogen Cycle Drawing</a:t>
            </a:r>
            <a:endParaRPr lang="en-US" dirty="0"/>
          </a:p>
        </p:txBody>
      </p:sp>
      <p:sp>
        <p:nvSpPr>
          <p:cNvPr id="4" name="TextBox 3"/>
          <p:cNvSpPr txBox="1">
            <a:spLocks noChangeArrowheads="1"/>
          </p:cNvSpPr>
          <p:nvPr/>
        </p:nvSpPr>
        <p:spPr bwMode="auto">
          <a:xfrm>
            <a:off x="8763000" y="71438"/>
            <a:ext cx="1676400" cy="46196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pPr>
            <a:r>
              <a:rPr lang="en-US" altLang="en-US" sz="2400">
                <a:solidFill>
                  <a:prstClr val="black"/>
                </a:solidFill>
              </a:rPr>
              <a:t>INB Pg. 30</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1562" y="1524000"/>
            <a:ext cx="9144000" cy="5193202"/>
          </a:xfrm>
          <a:prstGeom prst="rect">
            <a:avLst/>
          </a:prstGeom>
        </p:spPr>
      </p:pic>
    </p:spTree>
    <p:extLst>
      <p:ext uri="{BB962C8B-B14F-4D97-AF65-F5344CB8AC3E}">
        <p14:creationId xmlns:p14="http://schemas.microsoft.com/office/powerpoint/2010/main" val="100827251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Content Placeholder 2"/>
          <p:cNvSpPr>
            <a:spLocks noGrp="1"/>
          </p:cNvSpPr>
          <p:nvPr>
            <p:ph idx="1"/>
          </p:nvPr>
        </p:nvSpPr>
        <p:spPr>
          <a:xfrm>
            <a:off x="1693864" y="433388"/>
            <a:ext cx="8402637" cy="6032500"/>
          </a:xfrm>
        </p:spPr>
        <p:txBody>
          <a:bodyPr/>
          <a:lstStyle/>
          <a:p>
            <a:pPr eaLnBrk="1" hangingPunct="1">
              <a:buFont typeface="Wingdings" panose="05000000000000000000" pitchFamily="2" charset="2"/>
              <a:buChar char="q"/>
            </a:pPr>
            <a:r>
              <a:rPr lang="en-US" altLang="en-US" sz="3200"/>
              <a:t>Summary Section</a:t>
            </a:r>
          </a:p>
        </p:txBody>
      </p:sp>
      <p:sp>
        <p:nvSpPr>
          <p:cNvPr id="4" name="TextBox 3"/>
          <p:cNvSpPr txBox="1"/>
          <p:nvPr/>
        </p:nvSpPr>
        <p:spPr>
          <a:xfrm>
            <a:off x="1841500" y="1038226"/>
            <a:ext cx="8255000" cy="4216539"/>
          </a:xfrm>
          <a:prstGeom prst="rect">
            <a:avLst/>
          </a:prstGeom>
          <a:noFill/>
        </p:spPr>
        <p:txBody>
          <a:bodyPr>
            <a:spAutoFit/>
          </a:bodyPr>
          <a:lstStyle/>
          <a:p>
            <a:pPr>
              <a:defRPr/>
            </a:pPr>
            <a:r>
              <a:rPr lang="en-US" sz="2400" dirty="0">
                <a:solidFill>
                  <a:prstClr val="black"/>
                </a:solidFill>
                <a:ea typeface="MS PGothic" panose="020B0600070205080204" pitchFamily="34" charset="-128"/>
              </a:rPr>
              <a:t>*Create a Haiku for the Carbon Cycle AND the Nitrogen Cycle!</a:t>
            </a:r>
          </a:p>
          <a:p>
            <a:pPr>
              <a:defRPr/>
            </a:pPr>
            <a:endParaRPr lang="en-US" sz="2400" dirty="0">
              <a:solidFill>
                <a:prstClr val="black"/>
              </a:solidFill>
              <a:ea typeface="MS PGothic" panose="020B0600070205080204" pitchFamily="34" charset="-128"/>
            </a:endParaRPr>
          </a:p>
          <a:p>
            <a:pPr>
              <a:defRPr/>
            </a:pPr>
            <a:endParaRPr lang="en-US" sz="2800" b="1" dirty="0">
              <a:solidFill>
                <a:prstClr val="black"/>
              </a:solidFill>
              <a:ea typeface="MS PGothic" panose="020B0600070205080204" pitchFamily="34" charset="-128"/>
            </a:endParaRPr>
          </a:p>
          <a:p>
            <a:pPr>
              <a:defRPr/>
            </a:pPr>
            <a:r>
              <a:rPr lang="en-US" sz="2800" b="1" dirty="0">
                <a:solidFill>
                  <a:prstClr val="black"/>
                </a:solidFill>
                <a:ea typeface="MS PGothic" panose="020B0600070205080204" pitchFamily="34" charset="-128"/>
              </a:rPr>
              <a:t>Haiku Title:_______________</a:t>
            </a:r>
          </a:p>
          <a:p>
            <a:pPr>
              <a:defRPr/>
            </a:pPr>
            <a:r>
              <a:rPr lang="en-US" sz="2800" b="1" dirty="0">
                <a:solidFill>
                  <a:prstClr val="black"/>
                </a:solidFill>
                <a:ea typeface="MS PGothic" panose="020B0600070205080204" pitchFamily="34" charset="-128"/>
              </a:rPr>
              <a:t>1</a:t>
            </a:r>
            <a:r>
              <a:rPr lang="en-US" sz="2800" b="1" baseline="30000" dirty="0">
                <a:solidFill>
                  <a:prstClr val="black"/>
                </a:solidFill>
                <a:ea typeface="MS PGothic" panose="020B0600070205080204" pitchFamily="34" charset="-128"/>
              </a:rPr>
              <a:t>st</a:t>
            </a:r>
            <a:r>
              <a:rPr lang="en-US" sz="2800" b="1" dirty="0">
                <a:solidFill>
                  <a:prstClr val="black"/>
                </a:solidFill>
                <a:ea typeface="MS PGothic" panose="020B0600070205080204" pitchFamily="34" charset="-128"/>
              </a:rPr>
              <a:t> Line (5 syllables)</a:t>
            </a:r>
          </a:p>
          <a:p>
            <a:pPr>
              <a:defRPr/>
            </a:pPr>
            <a:endParaRPr lang="en-US" sz="2800" b="1" dirty="0">
              <a:solidFill>
                <a:prstClr val="black"/>
              </a:solidFill>
              <a:ea typeface="MS PGothic" panose="020B0600070205080204" pitchFamily="34" charset="-128"/>
            </a:endParaRPr>
          </a:p>
          <a:p>
            <a:pPr>
              <a:defRPr/>
            </a:pPr>
            <a:r>
              <a:rPr lang="en-US" sz="2800" b="1" dirty="0">
                <a:solidFill>
                  <a:prstClr val="black"/>
                </a:solidFill>
                <a:ea typeface="MS PGothic" panose="020B0600070205080204" pitchFamily="34" charset="-128"/>
              </a:rPr>
              <a:t>2</a:t>
            </a:r>
            <a:r>
              <a:rPr lang="en-US" sz="2800" b="1" baseline="30000" dirty="0">
                <a:solidFill>
                  <a:prstClr val="black"/>
                </a:solidFill>
                <a:ea typeface="MS PGothic" panose="020B0600070205080204" pitchFamily="34" charset="-128"/>
              </a:rPr>
              <a:t>nd</a:t>
            </a:r>
            <a:r>
              <a:rPr lang="en-US" sz="2800" b="1" dirty="0">
                <a:solidFill>
                  <a:prstClr val="black"/>
                </a:solidFill>
                <a:ea typeface="MS PGothic" panose="020B0600070205080204" pitchFamily="34" charset="-128"/>
              </a:rPr>
              <a:t> Line (7 syllables)</a:t>
            </a:r>
          </a:p>
          <a:p>
            <a:pPr>
              <a:defRPr/>
            </a:pPr>
            <a:endParaRPr lang="en-US" sz="2800" b="1" dirty="0">
              <a:solidFill>
                <a:prstClr val="black"/>
              </a:solidFill>
              <a:ea typeface="MS PGothic" panose="020B0600070205080204" pitchFamily="34" charset="-128"/>
            </a:endParaRPr>
          </a:p>
          <a:p>
            <a:pPr>
              <a:defRPr/>
            </a:pPr>
            <a:r>
              <a:rPr lang="en-US" sz="2800" b="1" dirty="0">
                <a:solidFill>
                  <a:prstClr val="black"/>
                </a:solidFill>
                <a:ea typeface="MS PGothic" panose="020B0600070205080204" pitchFamily="34" charset="-128"/>
              </a:rPr>
              <a:t>3</a:t>
            </a:r>
            <a:r>
              <a:rPr lang="en-US" sz="2800" b="1" baseline="30000" dirty="0">
                <a:solidFill>
                  <a:prstClr val="black"/>
                </a:solidFill>
                <a:ea typeface="MS PGothic" panose="020B0600070205080204" pitchFamily="34" charset="-128"/>
              </a:rPr>
              <a:t>rd</a:t>
            </a:r>
            <a:r>
              <a:rPr lang="en-US" sz="2800" b="1" dirty="0">
                <a:solidFill>
                  <a:prstClr val="black"/>
                </a:solidFill>
                <a:ea typeface="MS PGothic" panose="020B0600070205080204" pitchFamily="34" charset="-128"/>
              </a:rPr>
              <a:t> Line (5 syllables)</a:t>
            </a:r>
          </a:p>
        </p:txBody>
      </p:sp>
      <p:sp>
        <p:nvSpPr>
          <p:cNvPr id="5" name="TextBox 4"/>
          <p:cNvSpPr txBox="1"/>
          <p:nvPr/>
        </p:nvSpPr>
        <p:spPr>
          <a:xfrm>
            <a:off x="5629275" y="2057400"/>
            <a:ext cx="4614862" cy="1630362"/>
          </a:xfrm>
          <a:prstGeom prst="rect">
            <a:avLst/>
          </a:prstGeom>
          <a:solidFill>
            <a:srgbClr val="8A6DFF"/>
          </a:solidFill>
        </p:spPr>
        <p:txBody>
          <a:bodyPr>
            <a:spAutoFit/>
          </a:bodyPr>
          <a:lstStyle/>
          <a:p>
            <a:pPr>
              <a:defRPr/>
            </a:pPr>
            <a:r>
              <a:rPr lang="en-US" sz="2800" dirty="0">
                <a:solidFill>
                  <a:prstClr val="black"/>
                </a:solidFill>
                <a:ea typeface="MS PGothic" panose="020B0600070205080204" pitchFamily="34" charset="-128"/>
              </a:rPr>
              <a:t>Title: </a:t>
            </a:r>
            <a:r>
              <a:rPr lang="en-US" sz="2800" b="1" dirty="0">
                <a:solidFill>
                  <a:prstClr val="black"/>
                </a:solidFill>
                <a:ea typeface="MS PGothic" panose="020B0600070205080204" pitchFamily="34" charset="-128"/>
              </a:rPr>
              <a:t>“Carbon is Life”</a:t>
            </a:r>
          </a:p>
          <a:p>
            <a:pPr algn="ctr">
              <a:defRPr/>
            </a:pPr>
            <a:r>
              <a:rPr lang="en-US" sz="2400" dirty="0">
                <a:solidFill>
                  <a:prstClr val="black"/>
                </a:solidFill>
                <a:ea typeface="MS PGothic" panose="020B0600070205080204" pitchFamily="34" charset="-128"/>
              </a:rPr>
              <a:t>Moves through plants and air,</a:t>
            </a:r>
          </a:p>
          <a:p>
            <a:pPr algn="ctr">
              <a:defRPr/>
            </a:pPr>
            <a:r>
              <a:rPr lang="en-US" sz="2400" dirty="0">
                <a:solidFill>
                  <a:prstClr val="black"/>
                </a:solidFill>
                <a:ea typeface="MS PGothic" panose="020B0600070205080204" pitchFamily="34" charset="-128"/>
              </a:rPr>
              <a:t>Released by decomposers, </a:t>
            </a:r>
          </a:p>
          <a:p>
            <a:pPr algn="ctr">
              <a:defRPr/>
            </a:pPr>
            <a:r>
              <a:rPr lang="en-US" sz="2400" dirty="0">
                <a:solidFill>
                  <a:prstClr val="black"/>
                </a:solidFill>
                <a:ea typeface="MS PGothic" panose="020B0600070205080204" pitchFamily="34" charset="-128"/>
              </a:rPr>
              <a:t>Same amount on Earth!</a:t>
            </a:r>
          </a:p>
        </p:txBody>
      </p:sp>
      <p:sp>
        <p:nvSpPr>
          <p:cNvPr id="2" name="TextBox 1"/>
          <p:cNvSpPr txBox="1"/>
          <p:nvPr/>
        </p:nvSpPr>
        <p:spPr>
          <a:xfrm>
            <a:off x="13271500" y="158750"/>
            <a:ext cx="184150" cy="369888"/>
          </a:xfrm>
          <a:prstGeom prst="rect">
            <a:avLst/>
          </a:prstGeom>
          <a:noFill/>
        </p:spPr>
        <p:txBody>
          <a:bodyPr wrap="none">
            <a:spAutoFit/>
          </a:bodyPr>
          <a:lstStyle/>
          <a:p>
            <a:pPr>
              <a:defRPr/>
            </a:pPr>
            <a:endParaRPr lang="en-US" dirty="0">
              <a:solidFill>
                <a:prstClr val="black"/>
              </a:solidFill>
              <a:ea typeface="MS PGothic" panose="020B0600070205080204" pitchFamily="34" charset="-128"/>
            </a:endParaRPr>
          </a:p>
        </p:txBody>
      </p:sp>
    </p:spTree>
    <p:extLst>
      <p:ext uri="{BB962C8B-B14F-4D97-AF65-F5344CB8AC3E}">
        <p14:creationId xmlns:p14="http://schemas.microsoft.com/office/powerpoint/2010/main" val="21892380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half" idx="1"/>
          </p:nvPr>
        </p:nvSpPr>
        <p:spPr>
          <a:xfrm>
            <a:off x="332584" y="166122"/>
            <a:ext cx="11097416" cy="5999731"/>
          </a:xfrm>
          <a:solidFill>
            <a:srgbClr val="99FF66"/>
          </a:solidFill>
        </p:spPr>
        <p:txBody>
          <a:bodyPr/>
          <a:lstStyle/>
          <a:p>
            <a:pPr marL="0" indent="0">
              <a:buNone/>
              <a:defRPr/>
            </a:pPr>
            <a:r>
              <a:rPr lang="en-US" sz="3200" dirty="0" smtClean="0">
                <a:solidFill>
                  <a:schemeClr val="tx1"/>
                </a:solidFill>
              </a:rPr>
              <a:t>B. Levels of Ecological Organization</a:t>
            </a:r>
          </a:p>
          <a:p>
            <a:pPr marL="0" indent="0">
              <a:buNone/>
              <a:defRPr/>
            </a:pPr>
            <a:r>
              <a:rPr lang="en-US" sz="3200" dirty="0" smtClean="0">
                <a:solidFill>
                  <a:schemeClr val="tx1"/>
                </a:solidFill>
              </a:rPr>
              <a:t>    6. Organism- a single living thing</a:t>
            </a:r>
            <a:endParaRPr lang="en-US" sz="2800" i="1" dirty="0">
              <a:solidFill>
                <a:schemeClr val="tx1"/>
              </a:solidFill>
            </a:endParaRPr>
          </a:p>
        </p:txBody>
      </p:sp>
      <p:sp>
        <p:nvSpPr>
          <p:cNvPr id="60420" name="Slide Number Placeholder 5"/>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b="1">
                <a:solidFill>
                  <a:schemeClr val="bg1"/>
                </a:solidFill>
                <a:latin typeface="Arial" panose="020B0604020202020204" pitchFamily="34" charset="0"/>
                <a:ea typeface="MS PGothic" panose="020B0600070205080204" pitchFamily="34" charset="-128"/>
              </a:defRPr>
            </a:lvl1pPr>
            <a:lvl2pPr marL="557213" indent="-214313">
              <a:spcBef>
                <a:spcPct val="20000"/>
              </a:spcBef>
              <a:buChar char="–"/>
              <a:defRPr sz="2100" b="1">
                <a:solidFill>
                  <a:schemeClr val="bg1"/>
                </a:solidFill>
                <a:latin typeface="Arial" panose="020B0604020202020204" pitchFamily="34" charset="0"/>
                <a:ea typeface="MS PGothic" panose="020B0600070205080204" pitchFamily="34" charset="-128"/>
              </a:defRPr>
            </a:lvl2pPr>
            <a:lvl3pPr marL="857250" indent="-171450">
              <a:spcBef>
                <a:spcPct val="20000"/>
              </a:spcBef>
              <a:buChar char="•"/>
              <a:defRPr sz="1800" b="1">
                <a:solidFill>
                  <a:schemeClr val="bg1"/>
                </a:solidFill>
                <a:latin typeface="Arial" panose="020B0604020202020204" pitchFamily="34" charset="0"/>
                <a:ea typeface="MS PGothic" panose="020B0600070205080204" pitchFamily="34" charset="-128"/>
              </a:defRPr>
            </a:lvl3pPr>
            <a:lvl4pPr marL="1200150" indent="-171450">
              <a:spcBef>
                <a:spcPct val="20000"/>
              </a:spcBef>
              <a:buChar char="–"/>
              <a:defRPr sz="1500" b="1">
                <a:solidFill>
                  <a:schemeClr val="bg1"/>
                </a:solidFill>
                <a:latin typeface="Arial" panose="020B0604020202020204" pitchFamily="34" charset="0"/>
                <a:ea typeface="MS PGothic" panose="020B0600070205080204" pitchFamily="34" charset="-128"/>
              </a:defRPr>
            </a:lvl4pPr>
            <a:lvl5pPr marL="1543050" indent="-171450">
              <a:spcBef>
                <a:spcPct val="20000"/>
              </a:spcBef>
              <a:buChar char="»"/>
              <a:defRPr sz="1500" b="1">
                <a:solidFill>
                  <a:schemeClr val="bg1"/>
                </a:solidFill>
                <a:latin typeface="Arial" panose="020B0604020202020204" pitchFamily="34" charset="0"/>
                <a:ea typeface="MS PGothic" panose="020B0600070205080204" pitchFamily="34" charset="-128"/>
              </a:defRPr>
            </a:lvl5pPr>
            <a:lvl6pPr marL="1885950" indent="-171450" eaLnBrk="0" fontAlgn="base" hangingPunct="0">
              <a:spcBef>
                <a:spcPct val="20000"/>
              </a:spcBef>
              <a:spcAft>
                <a:spcPct val="0"/>
              </a:spcAft>
              <a:buChar char="»"/>
              <a:defRPr sz="1500" b="1">
                <a:solidFill>
                  <a:schemeClr val="bg1"/>
                </a:solidFill>
                <a:latin typeface="Arial" panose="020B0604020202020204" pitchFamily="34" charset="0"/>
                <a:ea typeface="MS PGothic" panose="020B0600070205080204" pitchFamily="34" charset="-128"/>
              </a:defRPr>
            </a:lvl6pPr>
            <a:lvl7pPr marL="2228850" indent="-171450" eaLnBrk="0" fontAlgn="base" hangingPunct="0">
              <a:spcBef>
                <a:spcPct val="20000"/>
              </a:spcBef>
              <a:spcAft>
                <a:spcPct val="0"/>
              </a:spcAft>
              <a:buChar char="»"/>
              <a:defRPr sz="1500" b="1">
                <a:solidFill>
                  <a:schemeClr val="bg1"/>
                </a:solidFill>
                <a:latin typeface="Arial" panose="020B0604020202020204" pitchFamily="34" charset="0"/>
                <a:ea typeface="MS PGothic" panose="020B0600070205080204" pitchFamily="34" charset="-128"/>
              </a:defRPr>
            </a:lvl7pPr>
            <a:lvl8pPr marL="2571750" indent="-171450" eaLnBrk="0" fontAlgn="base" hangingPunct="0">
              <a:spcBef>
                <a:spcPct val="20000"/>
              </a:spcBef>
              <a:spcAft>
                <a:spcPct val="0"/>
              </a:spcAft>
              <a:buChar char="»"/>
              <a:defRPr sz="1500" b="1">
                <a:solidFill>
                  <a:schemeClr val="bg1"/>
                </a:solidFill>
                <a:latin typeface="Arial" panose="020B0604020202020204" pitchFamily="34" charset="0"/>
                <a:ea typeface="MS PGothic" panose="020B0600070205080204" pitchFamily="34" charset="-128"/>
              </a:defRPr>
            </a:lvl8pPr>
            <a:lvl9pPr marL="2914650" indent="-171450" eaLnBrk="0" fontAlgn="base" hangingPunct="0">
              <a:spcBef>
                <a:spcPct val="20000"/>
              </a:spcBef>
              <a:spcAft>
                <a:spcPct val="0"/>
              </a:spcAft>
              <a:buChar char="»"/>
              <a:defRPr sz="1500" b="1">
                <a:solidFill>
                  <a:schemeClr val="bg1"/>
                </a:solidFill>
                <a:latin typeface="Arial" panose="020B0604020202020204" pitchFamily="34" charset="0"/>
                <a:ea typeface="MS PGothic" panose="020B0600070205080204" pitchFamily="34" charset="-128"/>
              </a:defRPr>
            </a:lvl9pPr>
          </a:lstStyle>
          <a:p>
            <a:pPr>
              <a:spcBef>
                <a:spcPct val="0"/>
              </a:spcBef>
              <a:buFontTx/>
              <a:buNone/>
              <a:defRPr/>
            </a:pPr>
            <a:fld id="{EDB606F8-23D3-49A2-A4B3-B2E8225F5003}" type="slidenum">
              <a:rPr lang="en-US" altLang="en-US" sz="1050" b="0">
                <a:solidFill>
                  <a:srgbClr val="000000"/>
                </a:solidFill>
              </a:rPr>
              <a:pPr>
                <a:spcBef>
                  <a:spcPct val="0"/>
                </a:spcBef>
                <a:buFontTx/>
                <a:buNone/>
                <a:defRPr/>
              </a:pPr>
              <a:t>11</a:t>
            </a:fld>
            <a:endParaRPr lang="en-US" altLang="en-US" sz="1050" b="0" dirty="0">
              <a:solidFill>
                <a:srgbClr val="000000"/>
              </a:solidFill>
            </a:endParaRPr>
          </a:p>
        </p:txBody>
      </p:sp>
      <p:pic>
        <p:nvPicPr>
          <p:cNvPr id="60421" name="Picture 3"/>
          <p:cNvPicPr>
            <a:picLocks noChangeAspect="1"/>
          </p:cNvPicPr>
          <p:nvPr/>
        </p:nvPicPr>
        <p:blipFill>
          <a:blip r:embed="rId3">
            <a:extLst>
              <a:ext uri="{28A0092B-C50C-407E-A947-70E740481C1C}">
                <a14:useLocalDpi xmlns:a14="http://schemas.microsoft.com/office/drawing/2010/main" val="0"/>
              </a:ext>
            </a:extLst>
          </a:blip>
          <a:srcRect b="10909"/>
          <a:stretch>
            <a:fillRect/>
          </a:stretch>
        </p:blipFill>
        <p:spPr bwMode="auto">
          <a:xfrm>
            <a:off x="7586897" y="107390"/>
            <a:ext cx="3987168" cy="2668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2"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1329" y="4143375"/>
            <a:ext cx="3564108" cy="2339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3"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8519" y="1275219"/>
            <a:ext cx="1950523" cy="2629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4"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859870" y="2883027"/>
            <a:ext cx="2544533" cy="3824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5" name="Picture 9"/>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51900" y="1300165"/>
            <a:ext cx="2396354" cy="2700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6" name="Picture 1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353056" y="1369221"/>
            <a:ext cx="2081379" cy="278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7" name="Picture 1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222875" y="4400553"/>
            <a:ext cx="2947988"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67332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0421"/>
                                        </p:tgtEl>
                                        <p:attrNameLst>
                                          <p:attrName>style.visibility</p:attrName>
                                        </p:attrNameLst>
                                      </p:cBhvr>
                                      <p:to>
                                        <p:strVal val="visible"/>
                                      </p:to>
                                    </p:set>
                                    <p:anim calcmode="lin" valueType="num">
                                      <p:cBhvr additive="base">
                                        <p:cTn id="13" dur="500" fill="hold"/>
                                        <p:tgtEl>
                                          <p:spTgt spid="60421"/>
                                        </p:tgtEl>
                                        <p:attrNameLst>
                                          <p:attrName>ppt_x</p:attrName>
                                        </p:attrNameLst>
                                      </p:cBhvr>
                                      <p:tavLst>
                                        <p:tav tm="0">
                                          <p:val>
                                            <p:strVal val="#ppt_x"/>
                                          </p:val>
                                        </p:tav>
                                        <p:tav tm="100000">
                                          <p:val>
                                            <p:strVal val="#ppt_x"/>
                                          </p:val>
                                        </p:tav>
                                      </p:tavLst>
                                    </p:anim>
                                    <p:anim calcmode="lin" valueType="num">
                                      <p:cBhvr additive="base">
                                        <p:cTn id="14" dur="500" fill="hold"/>
                                        <p:tgtEl>
                                          <p:spTgt spid="60421"/>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0423"/>
                                        </p:tgtEl>
                                        <p:attrNameLst>
                                          <p:attrName>style.visibility</p:attrName>
                                        </p:attrNameLst>
                                      </p:cBhvr>
                                      <p:to>
                                        <p:strVal val="visible"/>
                                      </p:to>
                                    </p:set>
                                    <p:anim calcmode="lin" valueType="num">
                                      <p:cBhvr additive="base">
                                        <p:cTn id="17" dur="500" fill="hold"/>
                                        <p:tgtEl>
                                          <p:spTgt spid="60423"/>
                                        </p:tgtEl>
                                        <p:attrNameLst>
                                          <p:attrName>ppt_x</p:attrName>
                                        </p:attrNameLst>
                                      </p:cBhvr>
                                      <p:tavLst>
                                        <p:tav tm="0">
                                          <p:val>
                                            <p:strVal val="#ppt_x"/>
                                          </p:val>
                                        </p:tav>
                                        <p:tav tm="100000">
                                          <p:val>
                                            <p:strVal val="#ppt_x"/>
                                          </p:val>
                                        </p:tav>
                                      </p:tavLst>
                                    </p:anim>
                                    <p:anim calcmode="lin" valueType="num">
                                      <p:cBhvr additive="base">
                                        <p:cTn id="18" dur="500" fill="hold"/>
                                        <p:tgtEl>
                                          <p:spTgt spid="6042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0425"/>
                                        </p:tgtEl>
                                        <p:attrNameLst>
                                          <p:attrName>style.visibility</p:attrName>
                                        </p:attrNameLst>
                                      </p:cBhvr>
                                      <p:to>
                                        <p:strVal val="visible"/>
                                      </p:to>
                                    </p:set>
                                    <p:anim calcmode="lin" valueType="num">
                                      <p:cBhvr additive="base">
                                        <p:cTn id="21" dur="500" fill="hold"/>
                                        <p:tgtEl>
                                          <p:spTgt spid="60425"/>
                                        </p:tgtEl>
                                        <p:attrNameLst>
                                          <p:attrName>ppt_x</p:attrName>
                                        </p:attrNameLst>
                                      </p:cBhvr>
                                      <p:tavLst>
                                        <p:tav tm="0">
                                          <p:val>
                                            <p:strVal val="#ppt_x"/>
                                          </p:val>
                                        </p:tav>
                                        <p:tav tm="100000">
                                          <p:val>
                                            <p:strVal val="#ppt_x"/>
                                          </p:val>
                                        </p:tav>
                                      </p:tavLst>
                                    </p:anim>
                                    <p:anim calcmode="lin" valueType="num">
                                      <p:cBhvr additive="base">
                                        <p:cTn id="22" dur="500" fill="hold"/>
                                        <p:tgtEl>
                                          <p:spTgt spid="604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0426"/>
                                        </p:tgtEl>
                                        <p:attrNameLst>
                                          <p:attrName>style.visibility</p:attrName>
                                        </p:attrNameLst>
                                      </p:cBhvr>
                                      <p:to>
                                        <p:strVal val="visible"/>
                                      </p:to>
                                    </p:set>
                                    <p:anim calcmode="lin" valueType="num">
                                      <p:cBhvr additive="base">
                                        <p:cTn id="25" dur="500" fill="hold"/>
                                        <p:tgtEl>
                                          <p:spTgt spid="60426"/>
                                        </p:tgtEl>
                                        <p:attrNameLst>
                                          <p:attrName>ppt_x</p:attrName>
                                        </p:attrNameLst>
                                      </p:cBhvr>
                                      <p:tavLst>
                                        <p:tav tm="0">
                                          <p:val>
                                            <p:strVal val="#ppt_x"/>
                                          </p:val>
                                        </p:tav>
                                        <p:tav tm="100000">
                                          <p:val>
                                            <p:strVal val="#ppt_x"/>
                                          </p:val>
                                        </p:tav>
                                      </p:tavLst>
                                    </p:anim>
                                    <p:anim calcmode="lin" valueType="num">
                                      <p:cBhvr additive="base">
                                        <p:cTn id="26" dur="500" fill="hold"/>
                                        <p:tgtEl>
                                          <p:spTgt spid="604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0424"/>
                                        </p:tgtEl>
                                        <p:attrNameLst>
                                          <p:attrName>style.visibility</p:attrName>
                                        </p:attrNameLst>
                                      </p:cBhvr>
                                      <p:to>
                                        <p:strVal val="visible"/>
                                      </p:to>
                                    </p:set>
                                    <p:anim calcmode="lin" valueType="num">
                                      <p:cBhvr additive="base">
                                        <p:cTn id="29" dur="500" fill="hold"/>
                                        <p:tgtEl>
                                          <p:spTgt spid="60424"/>
                                        </p:tgtEl>
                                        <p:attrNameLst>
                                          <p:attrName>ppt_x</p:attrName>
                                        </p:attrNameLst>
                                      </p:cBhvr>
                                      <p:tavLst>
                                        <p:tav tm="0">
                                          <p:val>
                                            <p:strVal val="#ppt_x"/>
                                          </p:val>
                                        </p:tav>
                                        <p:tav tm="100000">
                                          <p:val>
                                            <p:strVal val="#ppt_x"/>
                                          </p:val>
                                        </p:tav>
                                      </p:tavLst>
                                    </p:anim>
                                    <p:anim calcmode="lin" valueType="num">
                                      <p:cBhvr additive="base">
                                        <p:cTn id="30" dur="500" fill="hold"/>
                                        <p:tgtEl>
                                          <p:spTgt spid="6042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60427"/>
                                        </p:tgtEl>
                                        <p:attrNameLst>
                                          <p:attrName>style.visibility</p:attrName>
                                        </p:attrNameLst>
                                      </p:cBhvr>
                                      <p:to>
                                        <p:strVal val="visible"/>
                                      </p:to>
                                    </p:set>
                                    <p:anim calcmode="lin" valueType="num">
                                      <p:cBhvr additive="base">
                                        <p:cTn id="33" dur="500" fill="hold"/>
                                        <p:tgtEl>
                                          <p:spTgt spid="60427"/>
                                        </p:tgtEl>
                                        <p:attrNameLst>
                                          <p:attrName>ppt_x</p:attrName>
                                        </p:attrNameLst>
                                      </p:cBhvr>
                                      <p:tavLst>
                                        <p:tav tm="0">
                                          <p:val>
                                            <p:strVal val="#ppt_x"/>
                                          </p:val>
                                        </p:tav>
                                        <p:tav tm="100000">
                                          <p:val>
                                            <p:strVal val="#ppt_x"/>
                                          </p:val>
                                        </p:tav>
                                      </p:tavLst>
                                    </p:anim>
                                    <p:anim calcmode="lin" valueType="num">
                                      <p:cBhvr additive="base">
                                        <p:cTn id="34" dur="500" fill="hold"/>
                                        <p:tgtEl>
                                          <p:spTgt spid="60427"/>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60422"/>
                                        </p:tgtEl>
                                        <p:attrNameLst>
                                          <p:attrName>style.visibility</p:attrName>
                                        </p:attrNameLst>
                                      </p:cBhvr>
                                      <p:to>
                                        <p:strVal val="visible"/>
                                      </p:to>
                                    </p:set>
                                    <p:anim calcmode="lin" valueType="num">
                                      <p:cBhvr additive="base">
                                        <p:cTn id="37" dur="500" fill="hold"/>
                                        <p:tgtEl>
                                          <p:spTgt spid="60422"/>
                                        </p:tgtEl>
                                        <p:attrNameLst>
                                          <p:attrName>ppt_x</p:attrName>
                                        </p:attrNameLst>
                                      </p:cBhvr>
                                      <p:tavLst>
                                        <p:tav tm="0">
                                          <p:val>
                                            <p:strVal val="#ppt_x"/>
                                          </p:val>
                                        </p:tav>
                                        <p:tav tm="100000">
                                          <p:val>
                                            <p:strVal val="#ppt_x"/>
                                          </p:val>
                                        </p:tav>
                                      </p:tavLst>
                                    </p:anim>
                                    <p:anim calcmode="lin" valueType="num">
                                      <p:cBhvr additive="base">
                                        <p:cTn id="38" dur="500" fill="hold"/>
                                        <p:tgtEl>
                                          <p:spTgt spid="604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Number Placeholder 5"/>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b="1">
                <a:solidFill>
                  <a:schemeClr val="bg1"/>
                </a:solidFill>
                <a:latin typeface="Arial" panose="020B0604020202020204" pitchFamily="34" charset="0"/>
                <a:ea typeface="MS PGothic" panose="020B0600070205080204" pitchFamily="34" charset="-128"/>
              </a:defRPr>
            </a:lvl1pPr>
            <a:lvl2pPr marL="557213" indent="-214313">
              <a:spcBef>
                <a:spcPct val="20000"/>
              </a:spcBef>
              <a:buChar char="–"/>
              <a:defRPr sz="2100" b="1">
                <a:solidFill>
                  <a:schemeClr val="bg1"/>
                </a:solidFill>
                <a:latin typeface="Arial" panose="020B0604020202020204" pitchFamily="34" charset="0"/>
                <a:ea typeface="MS PGothic" panose="020B0600070205080204" pitchFamily="34" charset="-128"/>
              </a:defRPr>
            </a:lvl2pPr>
            <a:lvl3pPr marL="857250" indent="-171450">
              <a:spcBef>
                <a:spcPct val="20000"/>
              </a:spcBef>
              <a:buChar char="•"/>
              <a:defRPr sz="1800" b="1">
                <a:solidFill>
                  <a:schemeClr val="bg1"/>
                </a:solidFill>
                <a:latin typeface="Arial" panose="020B0604020202020204" pitchFamily="34" charset="0"/>
                <a:ea typeface="MS PGothic" panose="020B0600070205080204" pitchFamily="34" charset="-128"/>
              </a:defRPr>
            </a:lvl3pPr>
            <a:lvl4pPr marL="1200150" indent="-171450">
              <a:spcBef>
                <a:spcPct val="20000"/>
              </a:spcBef>
              <a:buChar char="–"/>
              <a:defRPr sz="1500" b="1">
                <a:solidFill>
                  <a:schemeClr val="bg1"/>
                </a:solidFill>
                <a:latin typeface="Arial" panose="020B0604020202020204" pitchFamily="34" charset="0"/>
                <a:ea typeface="MS PGothic" panose="020B0600070205080204" pitchFamily="34" charset="-128"/>
              </a:defRPr>
            </a:lvl4pPr>
            <a:lvl5pPr marL="1543050" indent="-171450">
              <a:spcBef>
                <a:spcPct val="20000"/>
              </a:spcBef>
              <a:buChar char="»"/>
              <a:defRPr sz="1500" b="1">
                <a:solidFill>
                  <a:schemeClr val="bg1"/>
                </a:solidFill>
                <a:latin typeface="Arial" panose="020B0604020202020204" pitchFamily="34" charset="0"/>
                <a:ea typeface="MS PGothic" panose="020B0600070205080204" pitchFamily="34" charset="-128"/>
              </a:defRPr>
            </a:lvl5pPr>
            <a:lvl6pPr marL="1885950" indent="-171450" eaLnBrk="0" fontAlgn="base" hangingPunct="0">
              <a:spcBef>
                <a:spcPct val="20000"/>
              </a:spcBef>
              <a:spcAft>
                <a:spcPct val="0"/>
              </a:spcAft>
              <a:buChar char="»"/>
              <a:defRPr sz="1500" b="1">
                <a:solidFill>
                  <a:schemeClr val="bg1"/>
                </a:solidFill>
                <a:latin typeface="Arial" panose="020B0604020202020204" pitchFamily="34" charset="0"/>
                <a:ea typeface="MS PGothic" panose="020B0600070205080204" pitchFamily="34" charset="-128"/>
              </a:defRPr>
            </a:lvl6pPr>
            <a:lvl7pPr marL="2228850" indent="-171450" eaLnBrk="0" fontAlgn="base" hangingPunct="0">
              <a:spcBef>
                <a:spcPct val="20000"/>
              </a:spcBef>
              <a:spcAft>
                <a:spcPct val="0"/>
              </a:spcAft>
              <a:buChar char="»"/>
              <a:defRPr sz="1500" b="1">
                <a:solidFill>
                  <a:schemeClr val="bg1"/>
                </a:solidFill>
                <a:latin typeface="Arial" panose="020B0604020202020204" pitchFamily="34" charset="0"/>
                <a:ea typeface="MS PGothic" panose="020B0600070205080204" pitchFamily="34" charset="-128"/>
              </a:defRPr>
            </a:lvl7pPr>
            <a:lvl8pPr marL="2571750" indent="-171450" eaLnBrk="0" fontAlgn="base" hangingPunct="0">
              <a:spcBef>
                <a:spcPct val="20000"/>
              </a:spcBef>
              <a:spcAft>
                <a:spcPct val="0"/>
              </a:spcAft>
              <a:buChar char="»"/>
              <a:defRPr sz="1500" b="1">
                <a:solidFill>
                  <a:schemeClr val="bg1"/>
                </a:solidFill>
                <a:latin typeface="Arial" panose="020B0604020202020204" pitchFamily="34" charset="0"/>
                <a:ea typeface="MS PGothic" panose="020B0600070205080204" pitchFamily="34" charset="-128"/>
              </a:defRPr>
            </a:lvl8pPr>
            <a:lvl9pPr marL="2914650" indent="-171450" eaLnBrk="0" fontAlgn="base" hangingPunct="0">
              <a:spcBef>
                <a:spcPct val="20000"/>
              </a:spcBef>
              <a:spcAft>
                <a:spcPct val="0"/>
              </a:spcAft>
              <a:buChar char="»"/>
              <a:defRPr sz="1500" b="1">
                <a:solidFill>
                  <a:schemeClr val="bg1"/>
                </a:solidFill>
                <a:latin typeface="Arial" panose="020B0604020202020204" pitchFamily="34" charset="0"/>
                <a:ea typeface="MS PGothic" panose="020B0600070205080204" pitchFamily="34" charset="-128"/>
              </a:defRPr>
            </a:lvl9pPr>
          </a:lstStyle>
          <a:p>
            <a:pPr>
              <a:spcBef>
                <a:spcPct val="0"/>
              </a:spcBef>
              <a:buFontTx/>
              <a:buNone/>
              <a:defRPr/>
            </a:pPr>
            <a:fld id="{56801CDB-F738-47A2-87A7-9807F0CAD2C0}" type="slidenum">
              <a:rPr lang="en-US" altLang="en-US" sz="1050" b="0">
                <a:solidFill>
                  <a:srgbClr val="000000"/>
                </a:solidFill>
              </a:rPr>
              <a:pPr>
                <a:spcBef>
                  <a:spcPct val="0"/>
                </a:spcBef>
                <a:buFontTx/>
                <a:buNone/>
                <a:defRPr/>
              </a:pPr>
              <a:t>12</a:t>
            </a:fld>
            <a:endParaRPr lang="en-US" altLang="en-US" sz="1050" b="0" dirty="0">
              <a:solidFill>
                <a:srgbClr val="000000"/>
              </a:solidFill>
            </a:endParaRPr>
          </a:p>
        </p:txBody>
      </p:sp>
      <p:sp>
        <p:nvSpPr>
          <p:cNvPr id="44036" name="Rectangle 4"/>
          <p:cNvSpPr>
            <a:spLocks noGrp="1" noChangeArrowheads="1"/>
          </p:cNvSpPr>
          <p:nvPr>
            <p:ph type="title"/>
          </p:nvPr>
        </p:nvSpPr>
        <p:spPr/>
        <p:txBody>
          <a:bodyPr/>
          <a:lstStyle/>
          <a:p>
            <a:pPr eaLnBrk="1" hangingPunct="1">
              <a:defRPr/>
            </a:pPr>
            <a:r>
              <a:rPr lang="en-US" altLang="en-US" dirty="0" smtClean="0">
                <a:solidFill>
                  <a:srgbClr val="660066"/>
                </a:solidFill>
                <a:effectLst>
                  <a:outerShdw blurRad="38100" dist="38100" dir="2700000" algn="tl">
                    <a:srgbClr val="C0C0C0"/>
                  </a:outerShdw>
                </a:effectLst>
                <a:latin typeface="Comic Sans MS" panose="030F0702030302020204" pitchFamily="66" charset="0"/>
              </a:rPr>
              <a:t>What level of organization?</a:t>
            </a:r>
          </a:p>
        </p:txBody>
      </p:sp>
      <p:sp>
        <p:nvSpPr>
          <p:cNvPr id="44040" name="Text Box 8"/>
          <p:cNvSpPr txBox="1">
            <a:spLocks noChangeArrowheads="1"/>
          </p:cNvSpPr>
          <p:nvPr/>
        </p:nvSpPr>
        <p:spPr bwMode="auto">
          <a:xfrm>
            <a:off x="7181850" y="2514600"/>
            <a:ext cx="2000250" cy="508000"/>
          </a:xfrm>
          <a:prstGeom prst="rect">
            <a:avLst/>
          </a:prstGeom>
          <a:noFill/>
          <a:ln w="9525">
            <a:noFill/>
            <a:miter lim="800000"/>
            <a:headEnd/>
            <a:tailEnd/>
          </a:ln>
          <a:effec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fontAlgn="base">
              <a:spcBef>
                <a:spcPct val="50000"/>
              </a:spcBef>
              <a:spcAft>
                <a:spcPct val="0"/>
              </a:spcAft>
              <a:defRPr/>
            </a:pPr>
            <a:r>
              <a:rPr lang="en-US" altLang="en-US" sz="2700" b="1" dirty="0">
                <a:solidFill>
                  <a:srgbClr val="FFFFFF"/>
                </a:solidFill>
                <a:effectLst>
                  <a:outerShdw blurRad="38100" dist="38100" dir="2700000" algn="tl">
                    <a:srgbClr val="C0C0C0"/>
                  </a:outerShdw>
                </a:effectLst>
                <a:latin typeface="Comic Sans MS" panose="030F0702030302020204" pitchFamily="66" charset="0"/>
              </a:rPr>
              <a:t>Ecosystem</a:t>
            </a:r>
          </a:p>
        </p:txBody>
      </p:sp>
      <p:pic>
        <p:nvPicPr>
          <p:cNvPr id="80901" name="Picture 7" descr="http://3.bp.blogspot.com/-n9CfdVVWbGg/TdTyW0xYajI/AAAAAAAANJk/bMXaYk_sH1I/s400/Ecosystem-biodiversit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987" y="1491730"/>
            <a:ext cx="6565641" cy="4924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02834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4040"/>
                                        </p:tgtEl>
                                        <p:attrNameLst>
                                          <p:attrName>style.visibility</p:attrName>
                                        </p:attrNameLst>
                                      </p:cBhvr>
                                      <p:to>
                                        <p:strVal val="visible"/>
                                      </p:to>
                                    </p:set>
                                    <p:animEffect transition="in" filter="box(in)">
                                      <p:cBhvr>
                                        <p:cTn id="7" dur="500"/>
                                        <p:tgtEl>
                                          <p:spTgt spid="44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40"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Number Placeholder 5"/>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b="1">
                <a:solidFill>
                  <a:schemeClr val="bg1"/>
                </a:solidFill>
                <a:latin typeface="Arial" panose="020B0604020202020204" pitchFamily="34" charset="0"/>
                <a:ea typeface="MS PGothic" panose="020B0600070205080204" pitchFamily="34" charset="-128"/>
              </a:defRPr>
            </a:lvl1pPr>
            <a:lvl2pPr marL="557213" indent="-214313">
              <a:spcBef>
                <a:spcPct val="20000"/>
              </a:spcBef>
              <a:buChar char="–"/>
              <a:defRPr sz="2100" b="1">
                <a:solidFill>
                  <a:schemeClr val="bg1"/>
                </a:solidFill>
                <a:latin typeface="Arial" panose="020B0604020202020204" pitchFamily="34" charset="0"/>
                <a:ea typeface="MS PGothic" panose="020B0600070205080204" pitchFamily="34" charset="-128"/>
              </a:defRPr>
            </a:lvl2pPr>
            <a:lvl3pPr marL="857250" indent="-171450">
              <a:spcBef>
                <a:spcPct val="20000"/>
              </a:spcBef>
              <a:buChar char="•"/>
              <a:defRPr sz="1800" b="1">
                <a:solidFill>
                  <a:schemeClr val="bg1"/>
                </a:solidFill>
                <a:latin typeface="Arial" panose="020B0604020202020204" pitchFamily="34" charset="0"/>
                <a:ea typeface="MS PGothic" panose="020B0600070205080204" pitchFamily="34" charset="-128"/>
              </a:defRPr>
            </a:lvl3pPr>
            <a:lvl4pPr marL="1200150" indent="-171450">
              <a:spcBef>
                <a:spcPct val="20000"/>
              </a:spcBef>
              <a:buChar char="–"/>
              <a:defRPr sz="1500" b="1">
                <a:solidFill>
                  <a:schemeClr val="bg1"/>
                </a:solidFill>
                <a:latin typeface="Arial" panose="020B0604020202020204" pitchFamily="34" charset="0"/>
                <a:ea typeface="MS PGothic" panose="020B0600070205080204" pitchFamily="34" charset="-128"/>
              </a:defRPr>
            </a:lvl4pPr>
            <a:lvl5pPr marL="1543050" indent="-171450">
              <a:spcBef>
                <a:spcPct val="20000"/>
              </a:spcBef>
              <a:buChar char="»"/>
              <a:defRPr sz="1500" b="1">
                <a:solidFill>
                  <a:schemeClr val="bg1"/>
                </a:solidFill>
                <a:latin typeface="Arial" panose="020B0604020202020204" pitchFamily="34" charset="0"/>
                <a:ea typeface="MS PGothic" panose="020B0600070205080204" pitchFamily="34" charset="-128"/>
              </a:defRPr>
            </a:lvl5pPr>
            <a:lvl6pPr marL="1885950" indent="-171450" eaLnBrk="0" fontAlgn="base" hangingPunct="0">
              <a:spcBef>
                <a:spcPct val="20000"/>
              </a:spcBef>
              <a:spcAft>
                <a:spcPct val="0"/>
              </a:spcAft>
              <a:buChar char="»"/>
              <a:defRPr sz="1500" b="1">
                <a:solidFill>
                  <a:schemeClr val="bg1"/>
                </a:solidFill>
                <a:latin typeface="Arial" panose="020B0604020202020204" pitchFamily="34" charset="0"/>
                <a:ea typeface="MS PGothic" panose="020B0600070205080204" pitchFamily="34" charset="-128"/>
              </a:defRPr>
            </a:lvl6pPr>
            <a:lvl7pPr marL="2228850" indent="-171450" eaLnBrk="0" fontAlgn="base" hangingPunct="0">
              <a:spcBef>
                <a:spcPct val="20000"/>
              </a:spcBef>
              <a:spcAft>
                <a:spcPct val="0"/>
              </a:spcAft>
              <a:buChar char="»"/>
              <a:defRPr sz="1500" b="1">
                <a:solidFill>
                  <a:schemeClr val="bg1"/>
                </a:solidFill>
                <a:latin typeface="Arial" panose="020B0604020202020204" pitchFamily="34" charset="0"/>
                <a:ea typeface="MS PGothic" panose="020B0600070205080204" pitchFamily="34" charset="-128"/>
              </a:defRPr>
            </a:lvl7pPr>
            <a:lvl8pPr marL="2571750" indent="-171450" eaLnBrk="0" fontAlgn="base" hangingPunct="0">
              <a:spcBef>
                <a:spcPct val="20000"/>
              </a:spcBef>
              <a:spcAft>
                <a:spcPct val="0"/>
              </a:spcAft>
              <a:buChar char="»"/>
              <a:defRPr sz="1500" b="1">
                <a:solidFill>
                  <a:schemeClr val="bg1"/>
                </a:solidFill>
                <a:latin typeface="Arial" panose="020B0604020202020204" pitchFamily="34" charset="0"/>
                <a:ea typeface="MS PGothic" panose="020B0600070205080204" pitchFamily="34" charset="-128"/>
              </a:defRPr>
            </a:lvl8pPr>
            <a:lvl9pPr marL="2914650" indent="-171450" eaLnBrk="0" fontAlgn="base" hangingPunct="0">
              <a:spcBef>
                <a:spcPct val="20000"/>
              </a:spcBef>
              <a:spcAft>
                <a:spcPct val="0"/>
              </a:spcAft>
              <a:buChar char="»"/>
              <a:defRPr sz="1500" b="1">
                <a:solidFill>
                  <a:schemeClr val="bg1"/>
                </a:solidFill>
                <a:latin typeface="Arial" panose="020B0604020202020204" pitchFamily="34" charset="0"/>
                <a:ea typeface="MS PGothic" panose="020B0600070205080204" pitchFamily="34" charset="-128"/>
              </a:defRPr>
            </a:lvl9pPr>
          </a:lstStyle>
          <a:p>
            <a:pPr>
              <a:spcBef>
                <a:spcPct val="0"/>
              </a:spcBef>
              <a:buFontTx/>
              <a:buNone/>
              <a:defRPr/>
            </a:pPr>
            <a:fld id="{9A400348-16BE-45EF-A1D7-2C1C629DBA6E}" type="slidenum">
              <a:rPr lang="en-US" altLang="en-US" sz="1050" b="0">
                <a:solidFill>
                  <a:srgbClr val="000000"/>
                </a:solidFill>
              </a:rPr>
              <a:pPr>
                <a:spcBef>
                  <a:spcPct val="0"/>
                </a:spcBef>
                <a:buFontTx/>
                <a:buNone/>
                <a:defRPr/>
              </a:pPr>
              <a:t>13</a:t>
            </a:fld>
            <a:endParaRPr lang="en-US" altLang="en-US" sz="1050" b="0" dirty="0">
              <a:solidFill>
                <a:srgbClr val="000000"/>
              </a:solidFill>
            </a:endParaRPr>
          </a:p>
        </p:txBody>
      </p:sp>
      <p:sp>
        <p:nvSpPr>
          <p:cNvPr id="48130" name="Rectangle 2"/>
          <p:cNvSpPr>
            <a:spLocks noGrp="1" noChangeArrowheads="1"/>
          </p:cNvSpPr>
          <p:nvPr>
            <p:ph type="title"/>
          </p:nvPr>
        </p:nvSpPr>
        <p:spPr/>
        <p:txBody>
          <a:bodyPr/>
          <a:lstStyle/>
          <a:p>
            <a:pPr eaLnBrk="1" hangingPunct="1">
              <a:defRPr/>
            </a:pPr>
            <a:r>
              <a:rPr lang="en-US" altLang="en-US" dirty="0" smtClean="0">
                <a:solidFill>
                  <a:srgbClr val="660066"/>
                </a:solidFill>
                <a:effectLst>
                  <a:outerShdw blurRad="38100" dist="38100" dir="2700000" algn="tl">
                    <a:srgbClr val="C0C0C0"/>
                  </a:outerShdw>
                </a:effectLst>
                <a:latin typeface="Comic Sans MS" panose="030F0702030302020204" pitchFamily="66" charset="0"/>
              </a:rPr>
              <a:t>Describe a population with a real example…</a:t>
            </a:r>
          </a:p>
        </p:txBody>
      </p:sp>
      <p:sp>
        <p:nvSpPr>
          <p:cNvPr id="48135" name="Text Box 7"/>
          <p:cNvSpPr txBox="1">
            <a:spLocks noChangeArrowheads="1"/>
          </p:cNvSpPr>
          <p:nvPr/>
        </p:nvSpPr>
        <p:spPr bwMode="auto">
          <a:xfrm>
            <a:off x="2228460" y="1593205"/>
            <a:ext cx="6784911" cy="3354765"/>
          </a:xfrm>
          <a:prstGeom prst="rect">
            <a:avLst/>
          </a:prstGeom>
          <a:noFill/>
          <a:ln w="9525">
            <a:noFill/>
            <a:miter lim="800000"/>
            <a:headEnd/>
            <a:tailEnd/>
          </a:ln>
          <a:effectLst/>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fontAlgn="base">
              <a:spcBef>
                <a:spcPct val="50000"/>
              </a:spcBef>
              <a:spcAft>
                <a:spcPct val="0"/>
              </a:spcAft>
              <a:defRPr/>
            </a:pPr>
            <a:r>
              <a:rPr lang="en-US" sz="4400" b="1" kern="0" dirty="0">
                <a:solidFill>
                  <a:srgbClr val="000000"/>
                </a:solidFill>
                <a:latin typeface="Arial"/>
              </a:rPr>
              <a:t>group of the same species that live in the same area and interbreed. </a:t>
            </a:r>
            <a:r>
              <a:rPr lang="en-US" sz="3600" b="1" dirty="0" smtClean="0">
                <a:solidFill>
                  <a:srgbClr val="FFFFFF"/>
                </a:solidFill>
                <a:effectLst>
                  <a:outerShdw blurRad="38100" dist="38100" dir="2700000" algn="tl">
                    <a:srgbClr val="C0C0C0"/>
                  </a:outerShdw>
                </a:effectLst>
                <a:latin typeface="Comic Sans MS" panose="030F0702030302020204" pitchFamily="66" charset="0"/>
              </a:rPr>
              <a:t>Ex. Den of gray foxes</a:t>
            </a:r>
            <a:endParaRPr lang="en-US" altLang="en-US" sz="3600" b="1" dirty="0">
              <a:solidFill>
                <a:srgbClr val="FFFFFF"/>
              </a:solidFill>
              <a:effectLst>
                <a:outerShdw blurRad="38100" dist="38100" dir="2700000" algn="tl">
                  <a:srgbClr val="C0C0C0"/>
                </a:outerShdw>
              </a:effectLst>
              <a:latin typeface="Comic Sans MS" panose="030F0702030302020204" pitchFamily="66" charset="0"/>
            </a:endParaRPr>
          </a:p>
        </p:txBody>
      </p:sp>
    </p:spTree>
    <p:extLst>
      <p:ext uri="{BB962C8B-B14F-4D97-AF65-F5344CB8AC3E}">
        <p14:creationId xmlns:p14="http://schemas.microsoft.com/office/powerpoint/2010/main" val="33307820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8135"/>
                                        </p:tgtEl>
                                        <p:attrNameLst>
                                          <p:attrName>style.visibility</p:attrName>
                                        </p:attrNameLst>
                                      </p:cBhvr>
                                      <p:to>
                                        <p:strVal val="visible"/>
                                      </p:to>
                                    </p:set>
                                    <p:anim calcmode="lin" valueType="num">
                                      <p:cBhvr additive="base">
                                        <p:cTn id="7" dur="500" fill="hold"/>
                                        <p:tgtEl>
                                          <p:spTgt spid="48135"/>
                                        </p:tgtEl>
                                        <p:attrNameLst>
                                          <p:attrName>ppt_x</p:attrName>
                                        </p:attrNameLst>
                                      </p:cBhvr>
                                      <p:tavLst>
                                        <p:tav tm="0">
                                          <p:val>
                                            <p:strVal val="#ppt_x"/>
                                          </p:val>
                                        </p:tav>
                                        <p:tav tm="100000">
                                          <p:val>
                                            <p:strVal val="#ppt_x"/>
                                          </p:val>
                                        </p:tav>
                                      </p:tavLst>
                                    </p:anim>
                                    <p:anim calcmode="lin" valueType="num">
                                      <p:cBhvr additive="base">
                                        <p:cTn id="8" dur="500" fill="hold"/>
                                        <p:tgtEl>
                                          <p:spTgt spid="481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5"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Number Placeholder 5"/>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b="1">
                <a:solidFill>
                  <a:schemeClr val="bg1"/>
                </a:solidFill>
                <a:latin typeface="Arial" panose="020B0604020202020204" pitchFamily="34" charset="0"/>
                <a:ea typeface="MS PGothic" panose="020B0600070205080204" pitchFamily="34" charset="-128"/>
              </a:defRPr>
            </a:lvl1pPr>
            <a:lvl2pPr marL="557213" indent="-214313">
              <a:spcBef>
                <a:spcPct val="20000"/>
              </a:spcBef>
              <a:buChar char="–"/>
              <a:defRPr sz="2100" b="1">
                <a:solidFill>
                  <a:schemeClr val="bg1"/>
                </a:solidFill>
                <a:latin typeface="Arial" panose="020B0604020202020204" pitchFamily="34" charset="0"/>
                <a:ea typeface="MS PGothic" panose="020B0600070205080204" pitchFamily="34" charset="-128"/>
              </a:defRPr>
            </a:lvl2pPr>
            <a:lvl3pPr marL="857250" indent="-171450">
              <a:spcBef>
                <a:spcPct val="20000"/>
              </a:spcBef>
              <a:buChar char="•"/>
              <a:defRPr sz="1800" b="1">
                <a:solidFill>
                  <a:schemeClr val="bg1"/>
                </a:solidFill>
                <a:latin typeface="Arial" panose="020B0604020202020204" pitchFamily="34" charset="0"/>
                <a:ea typeface="MS PGothic" panose="020B0600070205080204" pitchFamily="34" charset="-128"/>
              </a:defRPr>
            </a:lvl3pPr>
            <a:lvl4pPr marL="1200150" indent="-171450">
              <a:spcBef>
                <a:spcPct val="20000"/>
              </a:spcBef>
              <a:buChar char="–"/>
              <a:defRPr sz="1500" b="1">
                <a:solidFill>
                  <a:schemeClr val="bg1"/>
                </a:solidFill>
                <a:latin typeface="Arial" panose="020B0604020202020204" pitchFamily="34" charset="0"/>
                <a:ea typeface="MS PGothic" panose="020B0600070205080204" pitchFamily="34" charset="-128"/>
              </a:defRPr>
            </a:lvl4pPr>
            <a:lvl5pPr marL="1543050" indent="-171450">
              <a:spcBef>
                <a:spcPct val="20000"/>
              </a:spcBef>
              <a:buChar char="»"/>
              <a:defRPr sz="1500" b="1">
                <a:solidFill>
                  <a:schemeClr val="bg1"/>
                </a:solidFill>
                <a:latin typeface="Arial" panose="020B0604020202020204" pitchFamily="34" charset="0"/>
                <a:ea typeface="MS PGothic" panose="020B0600070205080204" pitchFamily="34" charset="-128"/>
              </a:defRPr>
            </a:lvl5pPr>
            <a:lvl6pPr marL="1885950" indent="-171450" eaLnBrk="0" fontAlgn="base" hangingPunct="0">
              <a:spcBef>
                <a:spcPct val="20000"/>
              </a:spcBef>
              <a:spcAft>
                <a:spcPct val="0"/>
              </a:spcAft>
              <a:buChar char="»"/>
              <a:defRPr sz="1500" b="1">
                <a:solidFill>
                  <a:schemeClr val="bg1"/>
                </a:solidFill>
                <a:latin typeface="Arial" panose="020B0604020202020204" pitchFamily="34" charset="0"/>
                <a:ea typeface="MS PGothic" panose="020B0600070205080204" pitchFamily="34" charset="-128"/>
              </a:defRPr>
            </a:lvl6pPr>
            <a:lvl7pPr marL="2228850" indent="-171450" eaLnBrk="0" fontAlgn="base" hangingPunct="0">
              <a:spcBef>
                <a:spcPct val="20000"/>
              </a:spcBef>
              <a:spcAft>
                <a:spcPct val="0"/>
              </a:spcAft>
              <a:buChar char="»"/>
              <a:defRPr sz="1500" b="1">
                <a:solidFill>
                  <a:schemeClr val="bg1"/>
                </a:solidFill>
                <a:latin typeface="Arial" panose="020B0604020202020204" pitchFamily="34" charset="0"/>
                <a:ea typeface="MS PGothic" panose="020B0600070205080204" pitchFamily="34" charset="-128"/>
              </a:defRPr>
            </a:lvl7pPr>
            <a:lvl8pPr marL="2571750" indent="-171450" eaLnBrk="0" fontAlgn="base" hangingPunct="0">
              <a:spcBef>
                <a:spcPct val="20000"/>
              </a:spcBef>
              <a:spcAft>
                <a:spcPct val="0"/>
              </a:spcAft>
              <a:buChar char="»"/>
              <a:defRPr sz="1500" b="1">
                <a:solidFill>
                  <a:schemeClr val="bg1"/>
                </a:solidFill>
                <a:latin typeface="Arial" panose="020B0604020202020204" pitchFamily="34" charset="0"/>
                <a:ea typeface="MS PGothic" panose="020B0600070205080204" pitchFamily="34" charset="-128"/>
              </a:defRPr>
            </a:lvl8pPr>
            <a:lvl9pPr marL="2914650" indent="-171450" eaLnBrk="0" fontAlgn="base" hangingPunct="0">
              <a:spcBef>
                <a:spcPct val="20000"/>
              </a:spcBef>
              <a:spcAft>
                <a:spcPct val="0"/>
              </a:spcAft>
              <a:buChar char="»"/>
              <a:defRPr sz="1500" b="1">
                <a:solidFill>
                  <a:schemeClr val="bg1"/>
                </a:solidFill>
                <a:latin typeface="Arial" panose="020B0604020202020204" pitchFamily="34" charset="0"/>
                <a:ea typeface="MS PGothic" panose="020B0600070205080204" pitchFamily="34" charset="-128"/>
              </a:defRPr>
            </a:lvl9pPr>
          </a:lstStyle>
          <a:p>
            <a:pPr>
              <a:spcBef>
                <a:spcPct val="0"/>
              </a:spcBef>
              <a:buFontTx/>
              <a:buNone/>
              <a:defRPr/>
            </a:pPr>
            <a:fld id="{F47D8F96-6A70-4809-911F-AF4E5AF745C1}" type="slidenum">
              <a:rPr lang="en-US" altLang="en-US" sz="1050" b="0">
                <a:solidFill>
                  <a:srgbClr val="000000"/>
                </a:solidFill>
              </a:rPr>
              <a:pPr>
                <a:spcBef>
                  <a:spcPct val="0"/>
                </a:spcBef>
                <a:buFontTx/>
                <a:buNone/>
                <a:defRPr/>
              </a:pPr>
              <a:t>14</a:t>
            </a:fld>
            <a:endParaRPr lang="en-US" altLang="en-US" sz="1050" b="0" dirty="0">
              <a:solidFill>
                <a:srgbClr val="000000"/>
              </a:solidFill>
            </a:endParaRPr>
          </a:p>
        </p:txBody>
      </p:sp>
      <p:sp>
        <p:nvSpPr>
          <p:cNvPr id="44036" name="Rectangle 4"/>
          <p:cNvSpPr>
            <a:spLocks noGrp="1" noChangeArrowheads="1"/>
          </p:cNvSpPr>
          <p:nvPr>
            <p:ph type="title"/>
          </p:nvPr>
        </p:nvSpPr>
        <p:spPr/>
        <p:txBody>
          <a:bodyPr/>
          <a:lstStyle/>
          <a:p>
            <a:pPr eaLnBrk="1" hangingPunct="1">
              <a:defRPr/>
            </a:pPr>
            <a:r>
              <a:rPr lang="en-US" altLang="en-US" dirty="0" smtClean="0">
                <a:solidFill>
                  <a:srgbClr val="660066"/>
                </a:solidFill>
                <a:effectLst>
                  <a:outerShdw blurRad="38100" dist="38100" dir="2700000" algn="tl">
                    <a:srgbClr val="C0C0C0"/>
                  </a:outerShdw>
                </a:effectLst>
                <a:latin typeface="Comic Sans MS" panose="030F0702030302020204" pitchFamily="66" charset="0"/>
              </a:rPr>
              <a:t>What level of organization?</a:t>
            </a:r>
          </a:p>
        </p:txBody>
      </p:sp>
      <p:sp>
        <p:nvSpPr>
          <p:cNvPr id="44040" name="Text Box 8"/>
          <p:cNvSpPr txBox="1">
            <a:spLocks noChangeArrowheads="1"/>
          </p:cNvSpPr>
          <p:nvPr/>
        </p:nvSpPr>
        <p:spPr bwMode="auto">
          <a:xfrm>
            <a:off x="6781800" y="2686050"/>
            <a:ext cx="2000250" cy="508000"/>
          </a:xfrm>
          <a:prstGeom prst="rect">
            <a:avLst/>
          </a:prstGeom>
          <a:noFill/>
          <a:ln w="9525">
            <a:noFill/>
            <a:miter lim="800000"/>
            <a:headEnd/>
            <a:tailEnd/>
          </a:ln>
          <a:effec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fontAlgn="base">
              <a:spcBef>
                <a:spcPct val="50000"/>
              </a:spcBef>
              <a:spcAft>
                <a:spcPct val="0"/>
              </a:spcAft>
              <a:defRPr/>
            </a:pPr>
            <a:r>
              <a:rPr lang="en-US" altLang="en-US" sz="2700" b="1" dirty="0">
                <a:solidFill>
                  <a:srgbClr val="FFFFFF"/>
                </a:solidFill>
                <a:effectLst>
                  <a:outerShdw blurRad="38100" dist="38100" dir="2700000" algn="tl">
                    <a:srgbClr val="C0C0C0"/>
                  </a:outerShdw>
                </a:effectLst>
                <a:latin typeface="Comic Sans MS" panose="030F0702030302020204" pitchFamily="66" charset="0"/>
              </a:rPr>
              <a:t>Biosphere</a:t>
            </a:r>
          </a:p>
        </p:txBody>
      </p:sp>
      <p:pic>
        <p:nvPicPr>
          <p:cNvPr id="8704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24812" y="1348580"/>
            <a:ext cx="5068078" cy="5195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59563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4040"/>
                                        </p:tgtEl>
                                        <p:attrNameLst>
                                          <p:attrName>style.visibility</p:attrName>
                                        </p:attrNameLst>
                                      </p:cBhvr>
                                      <p:to>
                                        <p:strVal val="visible"/>
                                      </p:to>
                                    </p:set>
                                    <p:animEffect transition="in" filter="box(in)">
                                      <p:cBhvr>
                                        <p:cTn id="7" dur="500"/>
                                        <p:tgtEl>
                                          <p:spTgt spid="44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40"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Number Placeholder 5"/>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b="1">
                <a:solidFill>
                  <a:schemeClr val="bg1"/>
                </a:solidFill>
                <a:latin typeface="Arial" panose="020B0604020202020204" pitchFamily="34" charset="0"/>
                <a:ea typeface="MS PGothic" panose="020B0600070205080204" pitchFamily="34" charset="-128"/>
              </a:defRPr>
            </a:lvl1pPr>
            <a:lvl2pPr marL="557213" indent="-214313">
              <a:spcBef>
                <a:spcPct val="20000"/>
              </a:spcBef>
              <a:buChar char="–"/>
              <a:defRPr sz="2100" b="1">
                <a:solidFill>
                  <a:schemeClr val="bg1"/>
                </a:solidFill>
                <a:latin typeface="Arial" panose="020B0604020202020204" pitchFamily="34" charset="0"/>
                <a:ea typeface="MS PGothic" panose="020B0600070205080204" pitchFamily="34" charset="-128"/>
              </a:defRPr>
            </a:lvl2pPr>
            <a:lvl3pPr marL="857250" indent="-171450">
              <a:spcBef>
                <a:spcPct val="20000"/>
              </a:spcBef>
              <a:buChar char="•"/>
              <a:defRPr sz="1800" b="1">
                <a:solidFill>
                  <a:schemeClr val="bg1"/>
                </a:solidFill>
                <a:latin typeface="Arial" panose="020B0604020202020204" pitchFamily="34" charset="0"/>
                <a:ea typeface="MS PGothic" panose="020B0600070205080204" pitchFamily="34" charset="-128"/>
              </a:defRPr>
            </a:lvl3pPr>
            <a:lvl4pPr marL="1200150" indent="-171450">
              <a:spcBef>
                <a:spcPct val="20000"/>
              </a:spcBef>
              <a:buChar char="–"/>
              <a:defRPr sz="1500" b="1">
                <a:solidFill>
                  <a:schemeClr val="bg1"/>
                </a:solidFill>
                <a:latin typeface="Arial" panose="020B0604020202020204" pitchFamily="34" charset="0"/>
                <a:ea typeface="MS PGothic" panose="020B0600070205080204" pitchFamily="34" charset="-128"/>
              </a:defRPr>
            </a:lvl4pPr>
            <a:lvl5pPr marL="1543050" indent="-171450">
              <a:spcBef>
                <a:spcPct val="20000"/>
              </a:spcBef>
              <a:buChar char="»"/>
              <a:defRPr sz="1500" b="1">
                <a:solidFill>
                  <a:schemeClr val="bg1"/>
                </a:solidFill>
                <a:latin typeface="Arial" panose="020B0604020202020204" pitchFamily="34" charset="0"/>
                <a:ea typeface="MS PGothic" panose="020B0600070205080204" pitchFamily="34" charset="-128"/>
              </a:defRPr>
            </a:lvl5pPr>
            <a:lvl6pPr marL="1885950" indent="-171450" eaLnBrk="0" fontAlgn="base" hangingPunct="0">
              <a:spcBef>
                <a:spcPct val="20000"/>
              </a:spcBef>
              <a:spcAft>
                <a:spcPct val="0"/>
              </a:spcAft>
              <a:buChar char="»"/>
              <a:defRPr sz="1500" b="1">
                <a:solidFill>
                  <a:schemeClr val="bg1"/>
                </a:solidFill>
                <a:latin typeface="Arial" panose="020B0604020202020204" pitchFamily="34" charset="0"/>
                <a:ea typeface="MS PGothic" panose="020B0600070205080204" pitchFamily="34" charset="-128"/>
              </a:defRPr>
            </a:lvl6pPr>
            <a:lvl7pPr marL="2228850" indent="-171450" eaLnBrk="0" fontAlgn="base" hangingPunct="0">
              <a:spcBef>
                <a:spcPct val="20000"/>
              </a:spcBef>
              <a:spcAft>
                <a:spcPct val="0"/>
              </a:spcAft>
              <a:buChar char="»"/>
              <a:defRPr sz="1500" b="1">
                <a:solidFill>
                  <a:schemeClr val="bg1"/>
                </a:solidFill>
                <a:latin typeface="Arial" panose="020B0604020202020204" pitchFamily="34" charset="0"/>
                <a:ea typeface="MS PGothic" panose="020B0600070205080204" pitchFamily="34" charset="-128"/>
              </a:defRPr>
            </a:lvl7pPr>
            <a:lvl8pPr marL="2571750" indent="-171450" eaLnBrk="0" fontAlgn="base" hangingPunct="0">
              <a:spcBef>
                <a:spcPct val="20000"/>
              </a:spcBef>
              <a:spcAft>
                <a:spcPct val="0"/>
              </a:spcAft>
              <a:buChar char="»"/>
              <a:defRPr sz="1500" b="1">
                <a:solidFill>
                  <a:schemeClr val="bg1"/>
                </a:solidFill>
                <a:latin typeface="Arial" panose="020B0604020202020204" pitchFamily="34" charset="0"/>
                <a:ea typeface="MS PGothic" panose="020B0600070205080204" pitchFamily="34" charset="-128"/>
              </a:defRPr>
            </a:lvl8pPr>
            <a:lvl9pPr marL="2914650" indent="-171450" eaLnBrk="0" fontAlgn="base" hangingPunct="0">
              <a:spcBef>
                <a:spcPct val="20000"/>
              </a:spcBef>
              <a:spcAft>
                <a:spcPct val="0"/>
              </a:spcAft>
              <a:buChar char="»"/>
              <a:defRPr sz="1500" b="1">
                <a:solidFill>
                  <a:schemeClr val="bg1"/>
                </a:solidFill>
                <a:latin typeface="Arial" panose="020B0604020202020204" pitchFamily="34" charset="0"/>
                <a:ea typeface="MS PGothic" panose="020B0600070205080204" pitchFamily="34" charset="-128"/>
              </a:defRPr>
            </a:lvl9pPr>
          </a:lstStyle>
          <a:p>
            <a:pPr>
              <a:spcBef>
                <a:spcPct val="0"/>
              </a:spcBef>
              <a:buFontTx/>
              <a:buNone/>
              <a:defRPr/>
            </a:pPr>
            <a:fld id="{331A687B-8D15-41B7-B0CA-CA0CB2BAAE9B}" type="slidenum">
              <a:rPr lang="en-US" altLang="en-US" sz="1050" b="0">
                <a:solidFill>
                  <a:srgbClr val="000000"/>
                </a:solidFill>
              </a:rPr>
              <a:pPr>
                <a:spcBef>
                  <a:spcPct val="0"/>
                </a:spcBef>
                <a:buFontTx/>
                <a:buNone/>
                <a:defRPr/>
              </a:pPr>
              <a:t>15</a:t>
            </a:fld>
            <a:endParaRPr lang="en-US" altLang="en-US" sz="1050" b="0" dirty="0">
              <a:solidFill>
                <a:srgbClr val="000000"/>
              </a:solidFill>
            </a:endParaRPr>
          </a:p>
        </p:txBody>
      </p:sp>
      <p:sp>
        <p:nvSpPr>
          <p:cNvPr id="44036" name="Rectangle 4"/>
          <p:cNvSpPr>
            <a:spLocks noGrp="1" noChangeArrowheads="1"/>
          </p:cNvSpPr>
          <p:nvPr>
            <p:ph type="title"/>
          </p:nvPr>
        </p:nvSpPr>
        <p:spPr/>
        <p:txBody>
          <a:bodyPr/>
          <a:lstStyle/>
          <a:p>
            <a:pPr eaLnBrk="1" hangingPunct="1">
              <a:defRPr/>
            </a:pPr>
            <a:r>
              <a:rPr lang="en-US" altLang="en-US" dirty="0" smtClean="0">
                <a:solidFill>
                  <a:srgbClr val="660066"/>
                </a:solidFill>
                <a:effectLst>
                  <a:outerShdw blurRad="38100" dist="38100" dir="2700000" algn="tl">
                    <a:srgbClr val="C0C0C0"/>
                  </a:outerShdw>
                </a:effectLst>
                <a:latin typeface="Comic Sans MS" panose="030F0702030302020204" pitchFamily="66" charset="0"/>
              </a:rPr>
              <a:t>Provide a scientific reason WHY these two organisms are NOT the same species?</a:t>
            </a:r>
          </a:p>
        </p:txBody>
      </p:sp>
      <p:sp>
        <p:nvSpPr>
          <p:cNvPr id="44040" name="Text Box 8"/>
          <p:cNvSpPr txBox="1">
            <a:spLocks noChangeArrowheads="1"/>
          </p:cNvSpPr>
          <p:nvPr/>
        </p:nvSpPr>
        <p:spPr bwMode="auto">
          <a:xfrm>
            <a:off x="6781799" y="2686053"/>
            <a:ext cx="3985727" cy="1338828"/>
          </a:xfrm>
          <a:prstGeom prst="rect">
            <a:avLst/>
          </a:prstGeom>
          <a:noFill/>
          <a:ln w="9525">
            <a:noFill/>
            <a:miter lim="800000"/>
            <a:headEnd/>
            <a:tailEnd/>
          </a:ln>
          <a:effectLst/>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fontAlgn="base">
              <a:spcBef>
                <a:spcPct val="50000"/>
              </a:spcBef>
              <a:spcAft>
                <a:spcPct val="0"/>
              </a:spcAft>
              <a:defRPr/>
            </a:pPr>
            <a:r>
              <a:rPr lang="en-US" altLang="en-US" sz="2700" b="1" dirty="0" smtClean="0">
                <a:solidFill>
                  <a:srgbClr val="FFFFFF"/>
                </a:solidFill>
                <a:effectLst>
                  <a:outerShdw blurRad="38100" dist="38100" dir="2700000" algn="tl">
                    <a:srgbClr val="C0C0C0"/>
                  </a:outerShdw>
                </a:effectLst>
                <a:latin typeface="Comic Sans MS" panose="030F0702030302020204" pitchFamily="66" charset="0"/>
              </a:rPr>
              <a:t>They cannot breed and produce viable offspring</a:t>
            </a:r>
            <a:endParaRPr lang="en-US" altLang="en-US" sz="2700" b="1" dirty="0">
              <a:solidFill>
                <a:srgbClr val="FFFFFF"/>
              </a:solidFill>
              <a:effectLst>
                <a:outerShdw blurRad="38100" dist="38100" dir="2700000" algn="tl">
                  <a:srgbClr val="C0C0C0"/>
                </a:outerShdw>
              </a:effectLst>
              <a:latin typeface="Comic Sans MS" panose="030F0702030302020204" pitchFamily="66" charset="0"/>
            </a:endParaRPr>
          </a:p>
        </p:txBody>
      </p:sp>
      <p:pic>
        <p:nvPicPr>
          <p:cNvPr id="84997" name="Picture 7" descr="http://blogs.riverfronttimes.com/gutcheck/729px-Just_one_lion.jpg"/>
          <p:cNvPicPr>
            <a:picLocks noChangeAspect="1" noChangeArrowheads="1"/>
          </p:cNvPicPr>
          <p:nvPr/>
        </p:nvPicPr>
        <p:blipFill>
          <a:blip r:embed="rId3">
            <a:extLst>
              <a:ext uri="{28A0092B-C50C-407E-A947-70E740481C1C}">
                <a14:useLocalDpi xmlns:a14="http://schemas.microsoft.com/office/drawing/2010/main" val="0"/>
              </a:ext>
            </a:extLst>
          </a:blip>
          <a:srcRect l="37944"/>
          <a:stretch>
            <a:fillRect/>
          </a:stretch>
        </p:blipFill>
        <p:spPr bwMode="auto">
          <a:xfrm>
            <a:off x="415989" y="1645447"/>
            <a:ext cx="3073659" cy="4076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47626" y="1645447"/>
            <a:ext cx="2228850" cy="392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33955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4040"/>
                                        </p:tgtEl>
                                        <p:attrNameLst>
                                          <p:attrName>style.visibility</p:attrName>
                                        </p:attrNameLst>
                                      </p:cBhvr>
                                      <p:to>
                                        <p:strVal val="visible"/>
                                      </p:to>
                                    </p:set>
                                    <p:animEffect transition="in" filter="box(in)">
                                      <p:cBhvr>
                                        <p:cTn id="7" dur="500"/>
                                        <p:tgtEl>
                                          <p:spTgt spid="44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40"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Number Placeholder 5"/>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b="1">
                <a:solidFill>
                  <a:schemeClr val="bg1"/>
                </a:solidFill>
                <a:latin typeface="Arial" panose="020B0604020202020204" pitchFamily="34" charset="0"/>
                <a:ea typeface="MS PGothic" panose="020B0600070205080204" pitchFamily="34" charset="-128"/>
              </a:defRPr>
            </a:lvl1pPr>
            <a:lvl2pPr marL="557213" indent="-214313">
              <a:spcBef>
                <a:spcPct val="20000"/>
              </a:spcBef>
              <a:buChar char="–"/>
              <a:defRPr sz="2100" b="1">
                <a:solidFill>
                  <a:schemeClr val="bg1"/>
                </a:solidFill>
                <a:latin typeface="Arial" panose="020B0604020202020204" pitchFamily="34" charset="0"/>
                <a:ea typeface="MS PGothic" panose="020B0600070205080204" pitchFamily="34" charset="-128"/>
              </a:defRPr>
            </a:lvl2pPr>
            <a:lvl3pPr marL="857250" indent="-171450">
              <a:spcBef>
                <a:spcPct val="20000"/>
              </a:spcBef>
              <a:buChar char="•"/>
              <a:defRPr sz="1800" b="1">
                <a:solidFill>
                  <a:schemeClr val="bg1"/>
                </a:solidFill>
                <a:latin typeface="Arial" panose="020B0604020202020204" pitchFamily="34" charset="0"/>
                <a:ea typeface="MS PGothic" panose="020B0600070205080204" pitchFamily="34" charset="-128"/>
              </a:defRPr>
            </a:lvl3pPr>
            <a:lvl4pPr marL="1200150" indent="-171450">
              <a:spcBef>
                <a:spcPct val="20000"/>
              </a:spcBef>
              <a:buChar char="–"/>
              <a:defRPr sz="1500" b="1">
                <a:solidFill>
                  <a:schemeClr val="bg1"/>
                </a:solidFill>
                <a:latin typeface="Arial" panose="020B0604020202020204" pitchFamily="34" charset="0"/>
                <a:ea typeface="MS PGothic" panose="020B0600070205080204" pitchFamily="34" charset="-128"/>
              </a:defRPr>
            </a:lvl4pPr>
            <a:lvl5pPr marL="1543050" indent="-171450">
              <a:spcBef>
                <a:spcPct val="20000"/>
              </a:spcBef>
              <a:buChar char="»"/>
              <a:defRPr sz="1500" b="1">
                <a:solidFill>
                  <a:schemeClr val="bg1"/>
                </a:solidFill>
                <a:latin typeface="Arial" panose="020B0604020202020204" pitchFamily="34" charset="0"/>
                <a:ea typeface="MS PGothic" panose="020B0600070205080204" pitchFamily="34" charset="-128"/>
              </a:defRPr>
            </a:lvl5pPr>
            <a:lvl6pPr marL="1885950" indent="-171450" eaLnBrk="0" fontAlgn="base" hangingPunct="0">
              <a:spcBef>
                <a:spcPct val="20000"/>
              </a:spcBef>
              <a:spcAft>
                <a:spcPct val="0"/>
              </a:spcAft>
              <a:buChar char="»"/>
              <a:defRPr sz="1500" b="1">
                <a:solidFill>
                  <a:schemeClr val="bg1"/>
                </a:solidFill>
                <a:latin typeface="Arial" panose="020B0604020202020204" pitchFamily="34" charset="0"/>
                <a:ea typeface="MS PGothic" panose="020B0600070205080204" pitchFamily="34" charset="-128"/>
              </a:defRPr>
            </a:lvl6pPr>
            <a:lvl7pPr marL="2228850" indent="-171450" eaLnBrk="0" fontAlgn="base" hangingPunct="0">
              <a:spcBef>
                <a:spcPct val="20000"/>
              </a:spcBef>
              <a:spcAft>
                <a:spcPct val="0"/>
              </a:spcAft>
              <a:buChar char="»"/>
              <a:defRPr sz="1500" b="1">
                <a:solidFill>
                  <a:schemeClr val="bg1"/>
                </a:solidFill>
                <a:latin typeface="Arial" panose="020B0604020202020204" pitchFamily="34" charset="0"/>
                <a:ea typeface="MS PGothic" panose="020B0600070205080204" pitchFamily="34" charset="-128"/>
              </a:defRPr>
            </a:lvl7pPr>
            <a:lvl8pPr marL="2571750" indent="-171450" eaLnBrk="0" fontAlgn="base" hangingPunct="0">
              <a:spcBef>
                <a:spcPct val="20000"/>
              </a:spcBef>
              <a:spcAft>
                <a:spcPct val="0"/>
              </a:spcAft>
              <a:buChar char="»"/>
              <a:defRPr sz="1500" b="1">
                <a:solidFill>
                  <a:schemeClr val="bg1"/>
                </a:solidFill>
                <a:latin typeface="Arial" panose="020B0604020202020204" pitchFamily="34" charset="0"/>
                <a:ea typeface="MS PGothic" panose="020B0600070205080204" pitchFamily="34" charset="-128"/>
              </a:defRPr>
            </a:lvl8pPr>
            <a:lvl9pPr marL="2914650" indent="-171450" eaLnBrk="0" fontAlgn="base" hangingPunct="0">
              <a:spcBef>
                <a:spcPct val="20000"/>
              </a:spcBef>
              <a:spcAft>
                <a:spcPct val="0"/>
              </a:spcAft>
              <a:buChar char="»"/>
              <a:defRPr sz="1500" b="1">
                <a:solidFill>
                  <a:schemeClr val="bg1"/>
                </a:solidFill>
                <a:latin typeface="Arial" panose="020B0604020202020204" pitchFamily="34" charset="0"/>
                <a:ea typeface="MS PGothic" panose="020B0600070205080204" pitchFamily="34" charset="-128"/>
              </a:defRPr>
            </a:lvl9pPr>
          </a:lstStyle>
          <a:p>
            <a:pPr>
              <a:spcBef>
                <a:spcPct val="0"/>
              </a:spcBef>
              <a:buFontTx/>
              <a:buNone/>
              <a:defRPr/>
            </a:pPr>
            <a:fld id="{6A615BE1-61BE-422A-8B06-6268FE271062}" type="slidenum">
              <a:rPr lang="en-US" altLang="en-US" sz="1050" b="0">
                <a:solidFill>
                  <a:srgbClr val="000000"/>
                </a:solidFill>
              </a:rPr>
              <a:pPr>
                <a:spcBef>
                  <a:spcPct val="0"/>
                </a:spcBef>
                <a:buFontTx/>
                <a:buNone/>
                <a:defRPr/>
              </a:pPr>
              <a:t>16</a:t>
            </a:fld>
            <a:endParaRPr lang="en-US" altLang="en-US" sz="1050" b="0" dirty="0">
              <a:solidFill>
                <a:srgbClr val="000000"/>
              </a:solidFill>
            </a:endParaRPr>
          </a:p>
        </p:txBody>
      </p:sp>
      <p:sp>
        <p:nvSpPr>
          <p:cNvPr id="46084" name="Rectangle 4"/>
          <p:cNvSpPr>
            <a:spLocks noGrp="1" noChangeArrowheads="1"/>
          </p:cNvSpPr>
          <p:nvPr>
            <p:ph type="title"/>
          </p:nvPr>
        </p:nvSpPr>
        <p:spPr/>
        <p:txBody>
          <a:bodyPr/>
          <a:lstStyle/>
          <a:p>
            <a:pPr eaLnBrk="1" hangingPunct="1">
              <a:defRPr/>
            </a:pPr>
            <a:r>
              <a:rPr lang="en-US" altLang="en-US" dirty="0" smtClean="0">
                <a:solidFill>
                  <a:srgbClr val="660066"/>
                </a:solidFill>
                <a:effectLst>
                  <a:outerShdw blurRad="38100" dist="38100" dir="2700000" algn="tl">
                    <a:srgbClr val="C0C0C0"/>
                  </a:outerShdw>
                </a:effectLst>
                <a:latin typeface="Comic Sans MS" panose="030F0702030302020204" pitchFamily="66" charset="0"/>
              </a:rPr>
              <a:t>What level of Organization?</a:t>
            </a:r>
          </a:p>
        </p:txBody>
      </p:sp>
      <p:sp>
        <p:nvSpPr>
          <p:cNvPr id="46088" name="Text Box 8"/>
          <p:cNvSpPr txBox="1">
            <a:spLocks noChangeArrowheads="1"/>
          </p:cNvSpPr>
          <p:nvPr/>
        </p:nvSpPr>
        <p:spPr bwMode="auto">
          <a:xfrm>
            <a:off x="4495800" y="5257800"/>
            <a:ext cx="2514600" cy="508000"/>
          </a:xfrm>
          <a:prstGeom prst="rect">
            <a:avLst/>
          </a:prstGeom>
          <a:noFill/>
          <a:ln w="9525">
            <a:noFill/>
            <a:miter lim="800000"/>
            <a:headEnd/>
            <a:tailEnd/>
          </a:ln>
          <a:effec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fontAlgn="base">
              <a:spcBef>
                <a:spcPct val="50000"/>
              </a:spcBef>
              <a:spcAft>
                <a:spcPct val="0"/>
              </a:spcAft>
              <a:defRPr/>
            </a:pPr>
            <a:r>
              <a:rPr lang="en-US" altLang="en-US" sz="2700" b="1" dirty="0">
                <a:solidFill>
                  <a:srgbClr val="FFFFFF"/>
                </a:solidFill>
                <a:effectLst>
                  <a:outerShdw blurRad="38100" dist="38100" dir="2700000" algn="tl">
                    <a:srgbClr val="C0C0C0"/>
                  </a:outerShdw>
                </a:effectLst>
                <a:latin typeface="Comic Sans MS" panose="030F0702030302020204" pitchFamily="66" charset="0"/>
              </a:rPr>
              <a:t>Community</a:t>
            </a:r>
          </a:p>
        </p:txBody>
      </p:sp>
      <p:pic>
        <p:nvPicPr>
          <p:cNvPr id="89093" name="Picture 7" descr="http://www.biologyreference.com/photos/community-3928.jpg"/>
          <p:cNvPicPr>
            <a:picLocks noChangeAspect="1" noChangeArrowheads="1"/>
          </p:cNvPicPr>
          <p:nvPr/>
        </p:nvPicPr>
        <p:blipFill>
          <a:blip r:embed="rId3">
            <a:extLst>
              <a:ext uri="{28A0092B-C50C-407E-A947-70E740481C1C}">
                <a14:useLocalDpi xmlns:a14="http://schemas.microsoft.com/office/drawing/2010/main" val="0"/>
              </a:ext>
            </a:extLst>
          </a:blip>
          <a:srcRect t="10526"/>
          <a:stretch>
            <a:fillRect/>
          </a:stretch>
        </p:blipFill>
        <p:spPr bwMode="auto">
          <a:xfrm>
            <a:off x="1192211" y="1417638"/>
            <a:ext cx="6013523" cy="3574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66794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6088"/>
                                        </p:tgtEl>
                                        <p:attrNameLst>
                                          <p:attrName>style.visibility</p:attrName>
                                        </p:attrNameLst>
                                      </p:cBhvr>
                                      <p:to>
                                        <p:strVal val="visible"/>
                                      </p:to>
                                    </p:set>
                                    <p:anim calcmode="lin" valueType="num">
                                      <p:cBhvr additive="base">
                                        <p:cTn id="7" dur="500" fill="hold"/>
                                        <p:tgtEl>
                                          <p:spTgt spid="46088"/>
                                        </p:tgtEl>
                                        <p:attrNameLst>
                                          <p:attrName>ppt_x</p:attrName>
                                        </p:attrNameLst>
                                      </p:cBhvr>
                                      <p:tavLst>
                                        <p:tav tm="0">
                                          <p:val>
                                            <p:strVal val="#ppt_x"/>
                                          </p:val>
                                        </p:tav>
                                        <p:tav tm="100000">
                                          <p:val>
                                            <p:strVal val="#ppt_x"/>
                                          </p:val>
                                        </p:tav>
                                      </p:tavLst>
                                    </p:anim>
                                    <p:anim calcmode="lin" valueType="num">
                                      <p:cBhvr additive="base">
                                        <p:cTn id="8" dur="500" fill="hold"/>
                                        <p:tgtEl>
                                          <p:spTgt spid="460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8"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Number Placeholder 5"/>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b="1">
                <a:solidFill>
                  <a:schemeClr val="bg1"/>
                </a:solidFill>
                <a:latin typeface="Arial" panose="020B0604020202020204" pitchFamily="34" charset="0"/>
                <a:ea typeface="MS PGothic" panose="020B0600070205080204" pitchFamily="34" charset="-128"/>
              </a:defRPr>
            </a:lvl1pPr>
            <a:lvl2pPr marL="557213" indent="-214313">
              <a:spcBef>
                <a:spcPct val="20000"/>
              </a:spcBef>
              <a:buChar char="–"/>
              <a:defRPr sz="2100" b="1">
                <a:solidFill>
                  <a:schemeClr val="bg1"/>
                </a:solidFill>
                <a:latin typeface="Arial" panose="020B0604020202020204" pitchFamily="34" charset="0"/>
                <a:ea typeface="MS PGothic" panose="020B0600070205080204" pitchFamily="34" charset="-128"/>
              </a:defRPr>
            </a:lvl2pPr>
            <a:lvl3pPr marL="857250" indent="-171450">
              <a:spcBef>
                <a:spcPct val="20000"/>
              </a:spcBef>
              <a:buChar char="•"/>
              <a:defRPr sz="1800" b="1">
                <a:solidFill>
                  <a:schemeClr val="bg1"/>
                </a:solidFill>
                <a:latin typeface="Arial" panose="020B0604020202020204" pitchFamily="34" charset="0"/>
                <a:ea typeface="MS PGothic" panose="020B0600070205080204" pitchFamily="34" charset="-128"/>
              </a:defRPr>
            </a:lvl3pPr>
            <a:lvl4pPr marL="1200150" indent="-171450">
              <a:spcBef>
                <a:spcPct val="20000"/>
              </a:spcBef>
              <a:buChar char="–"/>
              <a:defRPr sz="1500" b="1">
                <a:solidFill>
                  <a:schemeClr val="bg1"/>
                </a:solidFill>
                <a:latin typeface="Arial" panose="020B0604020202020204" pitchFamily="34" charset="0"/>
                <a:ea typeface="MS PGothic" panose="020B0600070205080204" pitchFamily="34" charset="-128"/>
              </a:defRPr>
            </a:lvl4pPr>
            <a:lvl5pPr marL="1543050" indent="-171450">
              <a:spcBef>
                <a:spcPct val="20000"/>
              </a:spcBef>
              <a:buChar char="»"/>
              <a:defRPr sz="1500" b="1">
                <a:solidFill>
                  <a:schemeClr val="bg1"/>
                </a:solidFill>
                <a:latin typeface="Arial" panose="020B0604020202020204" pitchFamily="34" charset="0"/>
                <a:ea typeface="MS PGothic" panose="020B0600070205080204" pitchFamily="34" charset="-128"/>
              </a:defRPr>
            </a:lvl5pPr>
            <a:lvl6pPr marL="1885950" indent="-171450" eaLnBrk="0" fontAlgn="base" hangingPunct="0">
              <a:spcBef>
                <a:spcPct val="20000"/>
              </a:spcBef>
              <a:spcAft>
                <a:spcPct val="0"/>
              </a:spcAft>
              <a:buChar char="»"/>
              <a:defRPr sz="1500" b="1">
                <a:solidFill>
                  <a:schemeClr val="bg1"/>
                </a:solidFill>
                <a:latin typeface="Arial" panose="020B0604020202020204" pitchFamily="34" charset="0"/>
                <a:ea typeface="MS PGothic" panose="020B0600070205080204" pitchFamily="34" charset="-128"/>
              </a:defRPr>
            </a:lvl6pPr>
            <a:lvl7pPr marL="2228850" indent="-171450" eaLnBrk="0" fontAlgn="base" hangingPunct="0">
              <a:spcBef>
                <a:spcPct val="20000"/>
              </a:spcBef>
              <a:spcAft>
                <a:spcPct val="0"/>
              </a:spcAft>
              <a:buChar char="»"/>
              <a:defRPr sz="1500" b="1">
                <a:solidFill>
                  <a:schemeClr val="bg1"/>
                </a:solidFill>
                <a:latin typeface="Arial" panose="020B0604020202020204" pitchFamily="34" charset="0"/>
                <a:ea typeface="MS PGothic" panose="020B0600070205080204" pitchFamily="34" charset="-128"/>
              </a:defRPr>
            </a:lvl7pPr>
            <a:lvl8pPr marL="2571750" indent="-171450" eaLnBrk="0" fontAlgn="base" hangingPunct="0">
              <a:spcBef>
                <a:spcPct val="20000"/>
              </a:spcBef>
              <a:spcAft>
                <a:spcPct val="0"/>
              </a:spcAft>
              <a:buChar char="»"/>
              <a:defRPr sz="1500" b="1">
                <a:solidFill>
                  <a:schemeClr val="bg1"/>
                </a:solidFill>
                <a:latin typeface="Arial" panose="020B0604020202020204" pitchFamily="34" charset="0"/>
                <a:ea typeface="MS PGothic" panose="020B0600070205080204" pitchFamily="34" charset="-128"/>
              </a:defRPr>
            </a:lvl8pPr>
            <a:lvl9pPr marL="2914650" indent="-171450" eaLnBrk="0" fontAlgn="base" hangingPunct="0">
              <a:spcBef>
                <a:spcPct val="20000"/>
              </a:spcBef>
              <a:spcAft>
                <a:spcPct val="0"/>
              </a:spcAft>
              <a:buChar char="»"/>
              <a:defRPr sz="1500" b="1">
                <a:solidFill>
                  <a:schemeClr val="bg1"/>
                </a:solidFill>
                <a:latin typeface="Arial" panose="020B0604020202020204" pitchFamily="34" charset="0"/>
                <a:ea typeface="MS PGothic" panose="020B0600070205080204" pitchFamily="34" charset="-128"/>
              </a:defRPr>
            </a:lvl9pPr>
          </a:lstStyle>
          <a:p>
            <a:pPr>
              <a:spcBef>
                <a:spcPct val="0"/>
              </a:spcBef>
              <a:buFontTx/>
              <a:buNone/>
              <a:defRPr/>
            </a:pPr>
            <a:fld id="{22BD19B7-0815-4C28-A787-DCC92CCFD414}" type="slidenum">
              <a:rPr lang="en-US" altLang="en-US" sz="1050" b="0">
                <a:solidFill>
                  <a:srgbClr val="000000"/>
                </a:solidFill>
              </a:rPr>
              <a:pPr>
                <a:spcBef>
                  <a:spcPct val="0"/>
                </a:spcBef>
                <a:buFontTx/>
                <a:buNone/>
                <a:defRPr/>
              </a:pPr>
              <a:t>17</a:t>
            </a:fld>
            <a:endParaRPr lang="en-US" altLang="en-US" sz="1050" b="0" dirty="0">
              <a:solidFill>
                <a:srgbClr val="000000"/>
              </a:solidFill>
            </a:endParaRPr>
          </a:p>
        </p:txBody>
      </p:sp>
      <p:sp>
        <p:nvSpPr>
          <p:cNvPr id="48130" name="Rectangle 2"/>
          <p:cNvSpPr>
            <a:spLocks noGrp="1" noChangeArrowheads="1"/>
          </p:cNvSpPr>
          <p:nvPr>
            <p:ph type="title"/>
          </p:nvPr>
        </p:nvSpPr>
        <p:spPr/>
        <p:txBody>
          <a:bodyPr/>
          <a:lstStyle/>
          <a:p>
            <a:pPr eaLnBrk="1" hangingPunct="1">
              <a:defRPr/>
            </a:pPr>
            <a:r>
              <a:rPr lang="en-US" altLang="en-US" dirty="0" smtClean="0">
                <a:solidFill>
                  <a:srgbClr val="660066"/>
                </a:solidFill>
                <a:effectLst>
                  <a:outerShdw blurRad="38100" dist="38100" dir="2700000" algn="tl">
                    <a:srgbClr val="C0C0C0"/>
                  </a:outerShdw>
                </a:effectLst>
                <a:latin typeface="Comic Sans MS" panose="030F0702030302020204" pitchFamily="66" charset="0"/>
              </a:rPr>
              <a:t>Name Three Biotic subjects in this photo?</a:t>
            </a:r>
          </a:p>
        </p:txBody>
      </p:sp>
      <p:sp>
        <p:nvSpPr>
          <p:cNvPr id="48135" name="Text Box 7"/>
          <p:cNvSpPr txBox="1">
            <a:spLocks noChangeArrowheads="1"/>
          </p:cNvSpPr>
          <p:nvPr/>
        </p:nvSpPr>
        <p:spPr bwMode="auto">
          <a:xfrm>
            <a:off x="4495799" y="5372103"/>
            <a:ext cx="4760167" cy="830997"/>
          </a:xfrm>
          <a:prstGeom prst="rect">
            <a:avLst/>
          </a:prstGeom>
          <a:noFill/>
          <a:ln w="9525">
            <a:noFill/>
            <a:miter lim="800000"/>
            <a:headEnd/>
            <a:tailEnd/>
          </a:ln>
          <a:effectLst/>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fontAlgn="base">
              <a:spcBef>
                <a:spcPct val="50000"/>
              </a:spcBef>
              <a:spcAft>
                <a:spcPct val="0"/>
              </a:spcAft>
              <a:defRPr/>
            </a:pPr>
            <a:r>
              <a:rPr lang="en-US" altLang="en-US" b="1" dirty="0" smtClean="0">
                <a:solidFill>
                  <a:srgbClr val="FFFFFF"/>
                </a:solidFill>
                <a:effectLst>
                  <a:outerShdw blurRad="38100" dist="38100" dir="2700000" algn="tl">
                    <a:srgbClr val="C0C0C0"/>
                  </a:outerShdw>
                </a:effectLst>
                <a:latin typeface="Comic Sans MS" panose="030F0702030302020204" pitchFamily="66" charset="0"/>
              </a:rPr>
              <a:t>Elk, shrubs, moss, insects, prairie grass </a:t>
            </a:r>
            <a:endParaRPr lang="en-US" altLang="en-US" b="1" dirty="0">
              <a:solidFill>
                <a:srgbClr val="FFFFFF"/>
              </a:solidFill>
              <a:effectLst>
                <a:outerShdw blurRad="38100" dist="38100" dir="2700000" algn="tl">
                  <a:srgbClr val="C0C0C0"/>
                </a:outerShdw>
              </a:effectLst>
              <a:latin typeface="Comic Sans MS" panose="030F0702030302020204" pitchFamily="66" charset="0"/>
            </a:endParaRPr>
          </a:p>
        </p:txBody>
      </p:sp>
      <p:pic>
        <p:nvPicPr>
          <p:cNvPr id="93189" name="Picture 7" descr="http://jingyufeigreen4.edublogs.org/files/2012/05/istock_population-t3v2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7103" y="1828800"/>
            <a:ext cx="5237163"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03133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8135"/>
                                        </p:tgtEl>
                                        <p:attrNameLst>
                                          <p:attrName>style.visibility</p:attrName>
                                        </p:attrNameLst>
                                      </p:cBhvr>
                                      <p:to>
                                        <p:strVal val="visible"/>
                                      </p:to>
                                    </p:set>
                                    <p:anim calcmode="lin" valueType="num">
                                      <p:cBhvr additive="base">
                                        <p:cTn id="7" dur="500" fill="hold"/>
                                        <p:tgtEl>
                                          <p:spTgt spid="48135"/>
                                        </p:tgtEl>
                                        <p:attrNameLst>
                                          <p:attrName>ppt_x</p:attrName>
                                        </p:attrNameLst>
                                      </p:cBhvr>
                                      <p:tavLst>
                                        <p:tav tm="0">
                                          <p:val>
                                            <p:strVal val="#ppt_x"/>
                                          </p:val>
                                        </p:tav>
                                        <p:tav tm="100000">
                                          <p:val>
                                            <p:strVal val="#ppt_x"/>
                                          </p:val>
                                        </p:tav>
                                      </p:tavLst>
                                    </p:anim>
                                    <p:anim calcmode="lin" valueType="num">
                                      <p:cBhvr additive="base">
                                        <p:cTn id="8" dur="500" fill="hold"/>
                                        <p:tgtEl>
                                          <p:spTgt spid="481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5"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0012"/>
            <a:ext cx="12344400" cy="1143000"/>
          </a:xfrm>
        </p:spPr>
        <p:txBody>
          <a:bodyPr/>
          <a:lstStyle/>
          <a:p>
            <a:pPr>
              <a:defRPr/>
            </a:pPr>
            <a:r>
              <a:rPr lang="en-US" dirty="0" smtClean="0">
                <a:solidFill>
                  <a:srgbClr val="FF0000"/>
                </a:solidFill>
                <a:latin typeface="Times New Roman" panose="02020603050405020304" pitchFamily="18" charset="0"/>
                <a:cs typeface="Times New Roman" panose="02020603050405020304" pitchFamily="18" charset="0"/>
              </a:rPr>
              <a:t>Summary Section</a:t>
            </a:r>
            <a:br>
              <a:rPr lang="en-US" dirty="0" smtClean="0">
                <a:solidFill>
                  <a:srgbClr val="FF0000"/>
                </a:solidFill>
                <a:latin typeface="Times New Roman" panose="02020603050405020304" pitchFamily="18" charset="0"/>
                <a:cs typeface="Times New Roman" panose="02020603050405020304" pitchFamily="18" charset="0"/>
              </a:rPr>
            </a:br>
            <a:r>
              <a:rPr lang="en-US" sz="2800" dirty="0" smtClean="0">
                <a:latin typeface="Times New Roman" panose="02020603050405020304" pitchFamily="18" charset="0"/>
                <a:cs typeface="Times New Roman" panose="02020603050405020304" pitchFamily="18" charset="0"/>
              </a:rPr>
              <a:t>-Write a paragraph with the information from your notes…answering the Essential Question</a:t>
            </a:r>
            <a:endParaRPr lang="en-US" sz="2800" dirty="0">
              <a:latin typeface="Times New Roman" panose="02020603050405020304" pitchFamily="18" charset="0"/>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pPr>
              <a:defRPr/>
            </a:pPr>
            <a:fld id="{091104B1-618D-472B-AA79-DDADA8015E28}" type="slidenum">
              <a:rPr lang="en-US" altLang="en-US" smtClean="0">
                <a:solidFill>
                  <a:srgbClr val="000000"/>
                </a:solidFill>
              </a:rPr>
              <a:pPr>
                <a:defRPr/>
              </a:pPr>
              <a:t>18</a:t>
            </a:fld>
            <a:endParaRPr lang="en-US" altLang="en-US" dirty="0">
              <a:solidFill>
                <a:srgbClr val="000000"/>
              </a:solidFill>
            </a:endParaRPr>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70840" y="1332366"/>
            <a:ext cx="7724274" cy="5603218"/>
          </a:xfrm>
        </p:spPr>
      </p:pic>
      <p:sp>
        <p:nvSpPr>
          <p:cNvPr id="3" name="TextBox 2"/>
          <p:cNvSpPr txBox="1"/>
          <p:nvPr/>
        </p:nvSpPr>
        <p:spPr>
          <a:xfrm rot="20584645">
            <a:off x="8121408" y="1371600"/>
            <a:ext cx="3359021" cy="1200329"/>
          </a:xfrm>
          <a:prstGeom prst="rect">
            <a:avLst/>
          </a:prstGeom>
          <a:solidFill>
            <a:srgbClr val="FF3399"/>
          </a:solidFill>
        </p:spPr>
        <p:txBody>
          <a:bodyPr wrap="square" rtlCol="0">
            <a:spAutoFit/>
          </a:bodyPr>
          <a:lstStyle/>
          <a:p>
            <a:r>
              <a:rPr lang="en-US" sz="2400" dirty="0" smtClean="0"/>
              <a:t>Get out pg. 16, I will stamp off completed summary paragraphs!</a:t>
            </a:r>
            <a:endParaRPr lang="en-US" sz="2400" dirty="0"/>
          </a:p>
        </p:txBody>
      </p:sp>
    </p:spTree>
    <p:extLst>
      <p:ext uri="{BB962C8B-B14F-4D97-AF65-F5344CB8AC3E}">
        <p14:creationId xmlns:p14="http://schemas.microsoft.com/office/powerpoint/2010/main" val="9978658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200000"/>
              <a:buChar char="•"/>
              <a:defRPr b="1">
                <a:solidFill>
                  <a:schemeClr val="tx1"/>
                </a:solidFill>
                <a:latin typeface="Tahoma" panose="020B0604030504040204" pitchFamily="34" charset="0"/>
                <a:ea typeface="MS PGothic" panose="020B0600070205080204" pitchFamily="34" charset="-128"/>
              </a:defRPr>
            </a:lvl1pPr>
            <a:lvl2pPr marL="557213" indent="-214313">
              <a:spcBef>
                <a:spcPct val="20000"/>
              </a:spcBef>
              <a:buSzPct val="200000"/>
              <a:buChar char="–"/>
              <a:defRPr sz="1500" b="1">
                <a:solidFill>
                  <a:schemeClr val="tx1"/>
                </a:solidFill>
                <a:latin typeface="Tahoma" panose="020B0604030504040204" pitchFamily="34" charset="0"/>
                <a:ea typeface="MS PGothic" panose="020B0600070205080204" pitchFamily="34" charset="-128"/>
              </a:defRPr>
            </a:lvl2pPr>
            <a:lvl3pPr marL="857250" indent="-171450">
              <a:spcBef>
                <a:spcPct val="20000"/>
              </a:spcBef>
              <a:buSzPct val="200000"/>
              <a:buChar char="•"/>
              <a:defRPr b="1">
                <a:solidFill>
                  <a:schemeClr val="tx1"/>
                </a:solidFill>
                <a:latin typeface="Tahoma" panose="020B0604030504040204" pitchFamily="34" charset="0"/>
                <a:ea typeface="MS PGothic" panose="020B0600070205080204" pitchFamily="34" charset="-128"/>
              </a:defRPr>
            </a:lvl3pPr>
            <a:lvl4pPr marL="1200150" indent="-171450">
              <a:spcBef>
                <a:spcPct val="20000"/>
              </a:spcBef>
              <a:buSzPct val="200000"/>
              <a:buChar char="–"/>
              <a:defRPr sz="1200" b="1">
                <a:solidFill>
                  <a:schemeClr val="tx1"/>
                </a:solidFill>
                <a:latin typeface="Tahoma" panose="020B0604030504040204" pitchFamily="34" charset="0"/>
                <a:ea typeface="MS PGothic" panose="020B0600070205080204" pitchFamily="34" charset="-128"/>
              </a:defRPr>
            </a:lvl4pPr>
            <a:lvl5pPr marL="1543050" indent="-171450">
              <a:spcBef>
                <a:spcPct val="20000"/>
              </a:spcBef>
              <a:buSzPct val="200000"/>
              <a:buChar char="»"/>
              <a:defRPr sz="1200" b="1">
                <a:solidFill>
                  <a:schemeClr val="tx1"/>
                </a:solidFill>
                <a:latin typeface="Tahoma" panose="020B0604030504040204" pitchFamily="34" charset="0"/>
                <a:ea typeface="MS PGothic" panose="020B0600070205080204" pitchFamily="34" charset="-128"/>
              </a:defRPr>
            </a:lvl5pPr>
            <a:lvl6pPr marL="2000250" indent="-171450" eaLnBrk="0" fontAlgn="base" hangingPunct="0">
              <a:spcBef>
                <a:spcPct val="20000"/>
              </a:spcBef>
              <a:spcAft>
                <a:spcPct val="0"/>
              </a:spcAft>
              <a:buSzPct val="200000"/>
              <a:buChar char="»"/>
              <a:defRPr sz="1200" b="1">
                <a:solidFill>
                  <a:schemeClr val="tx1"/>
                </a:solidFill>
                <a:latin typeface="Tahoma" panose="020B0604030504040204" pitchFamily="34" charset="0"/>
                <a:ea typeface="MS PGothic" panose="020B0600070205080204" pitchFamily="34" charset="-128"/>
              </a:defRPr>
            </a:lvl6pPr>
            <a:lvl7pPr marL="2457450" indent="-171450" eaLnBrk="0" fontAlgn="base" hangingPunct="0">
              <a:spcBef>
                <a:spcPct val="20000"/>
              </a:spcBef>
              <a:spcAft>
                <a:spcPct val="0"/>
              </a:spcAft>
              <a:buSzPct val="200000"/>
              <a:buChar char="»"/>
              <a:defRPr sz="1200" b="1">
                <a:solidFill>
                  <a:schemeClr val="tx1"/>
                </a:solidFill>
                <a:latin typeface="Tahoma" panose="020B0604030504040204" pitchFamily="34" charset="0"/>
                <a:ea typeface="MS PGothic" panose="020B0600070205080204" pitchFamily="34" charset="-128"/>
              </a:defRPr>
            </a:lvl7pPr>
            <a:lvl8pPr marL="2914650" indent="-171450" eaLnBrk="0" fontAlgn="base" hangingPunct="0">
              <a:spcBef>
                <a:spcPct val="20000"/>
              </a:spcBef>
              <a:spcAft>
                <a:spcPct val="0"/>
              </a:spcAft>
              <a:buSzPct val="200000"/>
              <a:buChar char="»"/>
              <a:defRPr sz="1200" b="1">
                <a:solidFill>
                  <a:schemeClr val="tx1"/>
                </a:solidFill>
                <a:latin typeface="Tahoma" panose="020B0604030504040204" pitchFamily="34" charset="0"/>
                <a:ea typeface="MS PGothic" panose="020B0600070205080204" pitchFamily="34" charset="-128"/>
              </a:defRPr>
            </a:lvl8pPr>
            <a:lvl9pPr marL="3371850" indent="-171450" eaLnBrk="0" fontAlgn="base" hangingPunct="0">
              <a:spcBef>
                <a:spcPct val="20000"/>
              </a:spcBef>
              <a:spcAft>
                <a:spcPct val="0"/>
              </a:spcAft>
              <a:buSzPct val="200000"/>
              <a:buChar char="»"/>
              <a:defRPr sz="1200" b="1">
                <a:solidFill>
                  <a:schemeClr val="tx1"/>
                </a:solidFill>
                <a:latin typeface="Tahoma" panose="020B0604030504040204" pitchFamily="34" charset="0"/>
                <a:ea typeface="MS PGothic" panose="020B0600070205080204" pitchFamily="34" charset="-128"/>
              </a:defRPr>
            </a:lvl9pPr>
          </a:lstStyle>
          <a:p>
            <a:pPr>
              <a:spcBef>
                <a:spcPct val="0"/>
              </a:spcBef>
              <a:buSzTx/>
              <a:buFontTx/>
              <a:buNone/>
            </a:pPr>
            <a:fld id="{00D17BD6-D02C-4C65-9001-902BFB84504C}" type="slidenum">
              <a:rPr lang="en-US" altLang="en-US" b="0" smtClean="0">
                <a:solidFill>
                  <a:srgbClr val="FFFFFF"/>
                </a:solidFill>
                <a:latin typeface="Arial Black" panose="020B0A04020102020204" pitchFamily="34" charset="0"/>
              </a:rPr>
              <a:pPr>
                <a:spcBef>
                  <a:spcPct val="0"/>
                </a:spcBef>
                <a:buSzTx/>
                <a:buFontTx/>
                <a:buNone/>
              </a:pPr>
              <a:t>19</a:t>
            </a:fld>
            <a:endParaRPr lang="en-US" altLang="en-US" b="0" smtClean="0">
              <a:solidFill>
                <a:srgbClr val="FFFFFF"/>
              </a:solidFill>
              <a:latin typeface="Arial Black" panose="020B0A04020102020204" pitchFamily="34" charset="0"/>
            </a:endParaRPr>
          </a:p>
        </p:txBody>
      </p:sp>
      <p:sp>
        <p:nvSpPr>
          <p:cNvPr id="107523" name="Rectangle 2"/>
          <p:cNvSpPr>
            <a:spLocks noGrp="1" noChangeArrowheads="1"/>
          </p:cNvSpPr>
          <p:nvPr>
            <p:ph type="ctrTitle"/>
          </p:nvPr>
        </p:nvSpPr>
        <p:spPr>
          <a:xfrm>
            <a:off x="1676400" y="161925"/>
            <a:ext cx="8839200" cy="571500"/>
          </a:xfrm>
          <a:solidFill>
            <a:schemeClr val="tx1"/>
          </a:solidFill>
        </p:spPr>
        <p:txBody>
          <a:bodyPr/>
          <a:lstStyle/>
          <a:p>
            <a:pPr algn="l" eaLnBrk="1" hangingPunct="1"/>
            <a:r>
              <a:rPr lang="en-US" altLang="en-US" sz="2800" b="1">
                <a:latin typeface="Comic Sans MS" panose="030F0702030302020204" pitchFamily="66" charset="0"/>
              </a:rPr>
              <a:t>Title: Energy Flow Through an Ecosystem Notes</a:t>
            </a:r>
          </a:p>
        </p:txBody>
      </p:sp>
      <p:pic>
        <p:nvPicPr>
          <p:cNvPr id="107524" name="Picture 1"/>
          <p:cNvPicPr>
            <a:picLocks noChangeAspect="1"/>
          </p:cNvPicPr>
          <p:nvPr/>
        </p:nvPicPr>
        <p:blipFill>
          <a:blip r:embed="rId3">
            <a:extLst>
              <a:ext uri="{28A0092B-C50C-407E-A947-70E740481C1C}">
                <a14:useLocalDpi xmlns:a14="http://schemas.microsoft.com/office/drawing/2010/main" val="0"/>
              </a:ext>
            </a:extLst>
          </a:blip>
          <a:srcRect l="5479" t="15556" r="4042" b="3333"/>
          <a:stretch>
            <a:fillRect/>
          </a:stretch>
        </p:blipFill>
        <p:spPr bwMode="auto">
          <a:xfrm>
            <a:off x="3581400" y="1587503"/>
            <a:ext cx="4502150" cy="521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5" name="TextBox 2"/>
          <p:cNvSpPr txBox="1">
            <a:spLocks noChangeArrowheads="1"/>
          </p:cNvSpPr>
          <p:nvPr/>
        </p:nvSpPr>
        <p:spPr bwMode="auto">
          <a:xfrm>
            <a:off x="2057400" y="733425"/>
            <a:ext cx="8077200" cy="8318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200000"/>
              <a:buChar char="•"/>
              <a:defRPr b="1">
                <a:solidFill>
                  <a:schemeClr val="tx1"/>
                </a:solidFill>
                <a:latin typeface="Tahoma" panose="020B0604030504040204" pitchFamily="34" charset="0"/>
                <a:ea typeface="MS PGothic" panose="020B0600070205080204" pitchFamily="34" charset="-128"/>
              </a:defRPr>
            </a:lvl1pPr>
            <a:lvl2pPr marL="742950" indent="-285750">
              <a:spcBef>
                <a:spcPct val="20000"/>
              </a:spcBef>
              <a:buSzPct val="200000"/>
              <a:buChar char="–"/>
              <a:defRPr sz="1500" b="1">
                <a:solidFill>
                  <a:schemeClr val="tx1"/>
                </a:solidFill>
                <a:latin typeface="Tahoma" panose="020B0604030504040204" pitchFamily="34" charset="0"/>
                <a:ea typeface="MS PGothic" panose="020B0600070205080204" pitchFamily="34" charset="-128"/>
              </a:defRPr>
            </a:lvl2pPr>
            <a:lvl3pPr marL="1143000" indent="-228600">
              <a:spcBef>
                <a:spcPct val="20000"/>
              </a:spcBef>
              <a:buSzPct val="200000"/>
              <a:buChar char="•"/>
              <a:defRPr b="1">
                <a:solidFill>
                  <a:schemeClr val="tx1"/>
                </a:solidFill>
                <a:latin typeface="Tahoma" panose="020B0604030504040204" pitchFamily="34" charset="0"/>
                <a:ea typeface="MS PGothic" panose="020B0600070205080204" pitchFamily="34" charset="-128"/>
              </a:defRPr>
            </a:lvl3pPr>
            <a:lvl4pPr marL="1600200" indent="-228600">
              <a:spcBef>
                <a:spcPct val="20000"/>
              </a:spcBef>
              <a:buSzPct val="200000"/>
              <a:buChar char="–"/>
              <a:defRPr sz="1200" b="1">
                <a:solidFill>
                  <a:schemeClr val="tx1"/>
                </a:solidFill>
                <a:latin typeface="Tahoma" panose="020B0604030504040204" pitchFamily="34" charset="0"/>
                <a:ea typeface="MS PGothic" panose="020B0600070205080204" pitchFamily="34" charset="-128"/>
              </a:defRPr>
            </a:lvl4pPr>
            <a:lvl5pPr marL="2057400" indent="-228600">
              <a:spcBef>
                <a:spcPct val="20000"/>
              </a:spcBef>
              <a:buSzPct val="200000"/>
              <a:buChar char="»"/>
              <a:defRPr sz="1200" b="1">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SzPct val="200000"/>
              <a:buChar char="»"/>
              <a:defRPr sz="1200" b="1">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SzPct val="200000"/>
              <a:buChar char="»"/>
              <a:defRPr sz="1200" b="1">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SzPct val="200000"/>
              <a:buChar char="»"/>
              <a:defRPr sz="1200" b="1">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SzPct val="200000"/>
              <a:buChar char="»"/>
              <a:defRPr sz="1200" b="1">
                <a:solidFill>
                  <a:schemeClr val="tx1"/>
                </a:solidFill>
                <a:latin typeface="Tahoma" panose="020B0604030504040204" pitchFamily="34" charset="0"/>
                <a:ea typeface="MS PGothic" panose="020B0600070205080204" pitchFamily="34" charset="-128"/>
              </a:defRPr>
            </a:lvl9pPr>
          </a:lstStyle>
          <a:p>
            <a:pPr eaLnBrk="0" fontAlgn="base" hangingPunct="0">
              <a:spcAft>
                <a:spcPct val="0"/>
              </a:spcAft>
              <a:buSzTx/>
            </a:pPr>
            <a:r>
              <a:rPr lang="en-US" altLang="en-US" sz="2400" b="0">
                <a:solidFill>
                  <a:srgbClr val="000000"/>
                </a:solidFill>
                <a:latin typeface="Arial" panose="020B0604020202020204" pitchFamily="34" charset="0"/>
              </a:rPr>
              <a:t>Essential Question: Why is the amount of energy not the same in all trophic levels in a food chain? </a:t>
            </a:r>
          </a:p>
        </p:txBody>
      </p:sp>
      <p:sp>
        <p:nvSpPr>
          <p:cNvPr id="8" name="Title 1"/>
          <p:cNvSpPr txBox="1">
            <a:spLocks/>
          </p:cNvSpPr>
          <p:nvPr/>
        </p:nvSpPr>
        <p:spPr bwMode="auto">
          <a:xfrm>
            <a:off x="7162800" y="6203950"/>
            <a:ext cx="3409950" cy="533400"/>
          </a:xfrm>
          <a:prstGeom prst="rect">
            <a:avLst/>
          </a:prstGeom>
          <a:solidFill>
            <a:srgbClr val="FC046E"/>
          </a:solidFill>
          <a:ln>
            <a:noFill/>
          </a:ln>
          <a:effectLst>
            <a:outerShdw blurRad="63500" dist="38099" dir="2700000" algn="ctr" rotWithShape="0">
              <a:schemeClr val="tx1">
                <a:alpha val="74998"/>
              </a:schemeClr>
            </a:outerShdw>
          </a:effectLst>
          <a:extLst>
            <a:ext uri="{909E8E84-426E-40dd-AFC4-6F175D3DCCD1}"/>
            <a:ext uri="{91240B29-F687-4f45-9708-019B960494DF}"/>
          </a:extLst>
        </p:spPr>
        <p:txBody>
          <a:bodyPr anchor="ctr"/>
          <a:lstStyle>
            <a:lvl1pPr algn="ctr" rtl="0" eaLnBrk="0" fontAlgn="base" hangingPunct="0">
              <a:spcBef>
                <a:spcPct val="0"/>
              </a:spcBef>
              <a:spcAft>
                <a:spcPct val="0"/>
              </a:spcAft>
              <a:defRPr sz="4050" b="1">
                <a:solidFill>
                  <a:schemeClr val="bg1"/>
                </a:solidFill>
                <a:latin typeface="+mj-lt"/>
                <a:ea typeface="MS PGothic" panose="020B0600070205080204" pitchFamily="34" charset="-128"/>
                <a:cs typeface="+mj-cs"/>
              </a:defRPr>
            </a:lvl1pPr>
            <a:lvl2pPr algn="ctr" rtl="0" eaLnBrk="0" fontAlgn="base" hangingPunct="0">
              <a:spcBef>
                <a:spcPct val="0"/>
              </a:spcBef>
              <a:spcAft>
                <a:spcPct val="0"/>
              </a:spcAft>
              <a:defRPr sz="3300" b="1">
                <a:solidFill>
                  <a:schemeClr val="bg1"/>
                </a:solidFill>
                <a:latin typeface="Arial" charset="0"/>
                <a:ea typeface="MS PGothic" panose="020B0600070205080204" pitchFamily="34" charset="-128"/>
              </a:defRPr>
            </a:lvl2pPr>
            <a:lvl3pPr algn="ctr" rtl="0" eaLnBrk="0" fontAlgn="base" hangingPunct="0">
              <a:spcBef>
                <a:spcPct val="0"/>
              </a:spcBef>
              <a:spcAft>
                <a:spcPct val="0"/>
              </a:spcAft>
              <a:defRPr sz="3300" b="1">
                <a:solidFill>
                  <a:schemeClr val="bg1"/>
                </a:solidFill>
                <a:latin typeface="Arial" charset="0"/>
                <a:ea typeface="MS PGothic" panose="020B0600070205080204" pitchFamily="34" charset="-128"/>
              </a:defRPr>
            </a:lvl3pPr>
            <a:lvl4pPr algn="ctr" rtl="0" eaLnBrk="0" fontAlgn="base" hangingPunct="0">
              <a:spcBef>
                <a:spcPct val="0"/>
              </a:spcBef>
              <a:spcAft>
                <a:spcPct val="0"/>
              </a:spcAft>
              <a:defRPr sz="3300" b="1">
                <a:solidFill>
                  <a:schemeClr val="bg1"/>
                </a:solidFill>
                <a:latin typeface="Arial" charset="0"/>
                <a:ea typeface="MS PGothic" panose="020B0600070205080204" pitchFamily="34" charset="-128"/>
              </a:defRPr>
            </a:lvl4pPr>
            <a:lvl5pPr algn="ctr" rtl="0" eaLnBrk="0" fontAlgn="base" hangingPunct="0">
              <a:spcBef>
                <a:spcPct val="0"/>
              </a:spcBef>
              <a:spcAft>
                <a:spcPct val="0"/>
              </a:spcAft>
              <a:defRPr sz="3300" b="1">
                <a:solidFill>
                  <a:schemeClr val="bg1"/>
                </a:solidFill>
                <a:latin typeface="Arial" charset="0"/>
                <a:ea typeface="MS PGothic" panose="020B0600070205080204" pitchFamily="34" charset="-128"/>
              </a:defRPr>
            </a:lvl5pPr>
            <a:lvl6pPr marL="342900" algn="ctr" rtl="0" fontAlgn="base">
              <a:spcBef>
                <a:spcPct val="0"/>
              </a:spcBef>
              <a:spcAft>
                <a:spcPct val="0"/>
              </a:spcAft>
              <a:defRPr sz="3300" b="1">
                <a:solidFill>
                  <a:schemeClr val="bg1"/>
                </a:solidFill>
                <a:latin typeface="Arial" charset="0"/>
              </a:defRPr>
            </a:lvl6pPr>
            <a:lvl7pPr marL="685800" algn="ctr" rtl="0" fontAlgn="base">
              <a:spcBef>
                <a:spcPct val="0"/>
              </a:spcBef>
              <a:spcAft>
                <a:spcPct val="0"/>
              </a:spcAft>
              <a:defRPr sz="3300" b="1">
                <a:solidFill>
                  <a:schemeClr val="bg1"/>
                </a:solidFill>
                <a:latin typeface="Arial" charset="0"/>
              </a:defRPr>
            </a:lvl7pPr>
            <a:lvl8pPr marL="1028700" algn="ctr" rtl="0" fontAlgn="base">
              <a:spcBef>
                <a:spcPct val="0"/>
              </a:spcBef>
              <a:spcAft>
                <a:spcPct val="0"/>
              </a:spcAft>
              <a:defRPr sz="3300" b="1">
                <a:solidFill>
                  <a:schemeClr val="bg1"/>
                </a:solidFill>
                <a:latin typeface="Arial" charset="0"/>
              </a:defRPr>
            </a:lvl8pPr>
            <a:lvl9pPr marL="1371600" algn="ctr" rtl="0" fontAlgn="base">
              <a:spcBef>
                <a:spcPct val="0"/>
              </a:spcBef>
              <a:spcAft>
                <a:spcPct val="0"/>
              </a:spcAft>
              <a:defRPr sz="3300" b="1">
                <a:solidFill>
                  <a:schemeClr val="bg1"/>
                </a:solidFill>
                <a:latin typeface="Arial" charset="0"/>
              </a:defRPr>
            </a:lvl9pPr>
          </a:lstStyle>
          <a:p>
            <a:pPr>
              <a:defRPr/>
            </a:pPr>
            <a:r>
              <a:rPr lang="en-US" kern="0" dirty="0">
                <a:solidFill>
                  <a:srgbClr val="000000"/>
                </a:solidFill>
              </a:rPr>
              <a:t>INB Pg. </a:t>
            </a:r>
            <a:r>
              <a:rPr lang="en-US" kern="0" dirty="0" smtClean="0">
                <a:solidFill>
                  <a:srgbClr val="000000"/>
                </a:solidFill>
              </a:rPr>
              <a:t>17</a:t>
            </a:r>
            <a:endParaRPr lang="en-US" kern="0" dirty="0">
              <a:solidFill>
                <a:srgbClr val="000000"/>
              </a:solidFill>
            </a:endParaRPr>
          </a:p>
        </p:txBody>
      </p:sp>
    </p:spTree>
    <p:extLst>
      <p:ext uri="{BB962C8B-B14F-4D97-AF65-F5344CB8AC3E}">
        <p14:creationId xmlns:p14="http://schemas.microsoft.com/office/powerpoint/2010/main" val="2387504151"/>
      </p:ext>
    </p:extLst>
  </p:cSld>
  <p:clrMapOvr>
    <a:masterClrMapping/>
  </p:clrMapOvr>
  <p:transition spd="slow" advTm="20000">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175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Rectangle 6"/>
          <p:cNvSpPr>
            <a:spLocks noGrp="1" noChangeArrowheads="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b="1">
                <a:solidFill>
                  <a:schemeClr val="bg1"/>
                </a:solidFill>
                <a:latin typeface="Arial" panose="020B0604020202020204" pitchFamily="34" charset="0"/>
                <a:ea typeface="MS PGothic" panose="020B0600070205080204" pitchFamily="34" charset="-128"/>
              </a:defRPr>
            </a:lvl1pPr>
            <a:lvl2pPr marL="557213" indent="-214313">
              <a:spcBef>
                <a:spcPct val="20000"/>
              </a:spcBef>
              <a:buChar char="–"/>
              <a:defRPr sz="2100" b="1">
                <a:solidFill>
                  <a:schemeClr val="bg1"/>
                </a:solidFill>
                <a:latin typeface="Arial" panose="020B0604020202020204" pitchFamily="34" charset="0"/>
                <a:ea typeface="MS PGothic" panose="020B0600070205080204" pitchFamily="34" charset="-128"/>
              </a:defRPr>
            </a:lvl2pPr>
            <a:lvl3pPr marL="857250" indent="-171450">
              <a:spcBef>
                <a:spcPct val="20000"/>
              </a:spcBef>
              <a:buChar char="•"/>
              <a:defRPr sz="1800" b="1">
                <a:solidFill>
                  <a:schemeClr val="bg1"/>
                </a:solidFill>
                <a:latin typeface="Arial" panose="020B0604020202020204" pitchFamily="34" charset="0"/>
                <a:ea typeface="MS PGothic" panose="020B0600070205080204" pitchFamily="34" charset="-128"/>
              </a:defRPr>
            </a:lvl3pPr>
            <a:lvl4pPr marL="1200150" indent="-171450">
              <a:spcBef>
                <a:spcPct val="20000"/>
              </a:spcBef>
              <a:buChar char="–"/>
              <a:defRPr sz="1500" b="1">
                <a:solidFill>
                  <a:schemeClr val="bg1"/>
                </a:solidFill>
                <a:latin typeface="Arial" panose="020B0604020202020204" pitchFamily="34" charset="0"/>
                <a:ea typeface="MS PGothic" panose="020B0600070205080204" pitchFamily="34" charset="-128"/>
              </a:defRPr>
            </a:lvl4pPr>
            <a:lvl5pPr marL="1543050" indent="-171450">
              <a:spcBef>
                <a:spcPct val="20000"/>
              </a:spcBef>
              <a:buChar char="»"/>
              <a:defRPr sz="1500" b="1">
                <a:solidFill>
                  <a:schemeClr val="bg1"/>
                </a:solidFill>
                <a:latin typeface="Arial" panose="020B0604020202020204" pitchFamily="34" charset="0"/>
                <a:ea typeface="MS PGothic" panose="020B0600070205080204" pitchFamily="34" charset="-128"/>
              </a:defRPr>
            </a:lvl5pPr>
            <a:lvl6pPr marL="1885950" indent="-171450" eaLnBrk="0" fontAlgn="base" hangingPunct="0">
              <a:spcBef>
                <a:spcPct val="20000"/>
              </a:spcBef>
              <a:spcAft>
                <a:spcPct val="0"/>
              </a:spcAft>
              <a:buChar char="»"/>
              <a:defRPr sz="1500" b="1">
                <a:solidFill>
                  <a:schemeClr val="bg1"/>
                </a:solidFill>
                <a:latin typeface="Arial" panose="020B0604020202020204" pitchFamily="34" charset="0"/>
                <a:ea typeface="MS PGothic" panose="020B0600070205080204" pitchFamily="34" charset="-128"/>
              </a:defRPr>
            </a:lvl6pPr>
            <a:lvl7pPr marL="2228850" indent="-171450" eaLnBrk="0" fontAlgn="base" hangingPunct="0">
              <a:spcBef>
                <a:spcPct val="20000"/>
              </a:spcBef>
              <a:spcAft>
                <a:spcPct val="0"/>
              </a:spcAft>
              <a:buChar char="»"/>
              <a:defRPr sz="1500" b="1">
                <a:solidFill>
                  <a:schemeClr val="bg1"/>
                </a:solidFill>
                <a:latin typeface="Arial" panose="020B0604020202020204" pitchFamily="34" charset="0"/>
                <a:ea typeface="MS PGothic" panose="020B0600070205080204" pitchFamily="34" charset="-128"/>
              </a:defRPr>
            </a:lvl7pPr>
            <a:lvl8pPr marL="2571750" indent="-171450" eaLnBrk="0" fontAlgn="base" hangingPunct="0">
              <a:spcBef>
                <a:spcPct val="20000"/>
              </a:spcBef>
              <a:spcAft>
                <a:spcPct val="0"/>
              </a:spcAft>
              <a:buChar char="»"/>
              <a:defRPr sz="1500" b="1">
                <a:solidFill>
                  <a:schemeClr val="bg1"/>
                </a:solidFill>
                <a:latin typeface="Arial" panose="020B0604020202020204" pitchFamily="34" charset="0"/>
                <a:ea typeface="MS PGothic" panose="020B0600070205080204" pitchFamily="34" charset="-128"/>
              </a:defRPr>
            </a:lvl8pPr>
            <a:lvl9pPr marL="2914650" indent="-171450" eaLnBrk="0" fontAlgn="base" hangingPunct="0">
              <a:spcBef>
                <a:spcPct val="20000"/>
              </a:spcBef>
              <a:spcAft>
                <a:spcPct val="0"/>
              </a:spcAft>
              <a:buChar char="»"/>
              <a:defRPr sz="1500" b="1">
                <a:solidFill>
                  <a:schemeClr val="bg1"/>
                </a:solidFill>
                <a:latin typeface="Arial" panose="020B0604020202020204" pitchFamily="34" charset="0"/>
                <a:ea typeface="MS PGothic" panose="020B0600070205080204" pitchFamily="34" charset="-128"/>
              </a:defRPr>
            </a:lvl9pPr>
          </a:lstStyle>
          <a:p>
            <a:pPr>
              <a:spcBef>
                <a:spcPct val="0"/>
              </a:spcBef>
              <a:buFontTx/>
              <a:buNone/>
              <a:defRPr/>
            </a:pPr>
            <a:fld id="{FEDBB7B0-AF04-4CCD-BF33-07A15115BBB4}" type="slidenum">
              <a:rPr lang="en-US" altLang="en-US" sz="1050" b="0">
                <a:solidFill>
                  <a:srgbClr val="000000"/>
                </a:solidFill>
              </a:rPr>
              <a:pPr>
                <a:spcBef>
                  <a:spcPct val="0"/>
                </a:spcBef>
                <a:buFontTx/>
                <a:buNone/>
                <a:defRPr/>
              </a:pPr>
              <a:t>2</a:t>
            </a:fld>
            <a:endParaRPr lang="en-US" altLang="en-US" sz="1050" b="0" dirty="0">
              <a:solidFill>
                <a:srgbClr val="000000"/>
              </a:solidFill>
            </a:endParaRPr>
          </a:p>
        </p:txBody>
      </p:sp>
      <p:sp>
        <p:nvSpPr>
          <p:cNvPr id="4100" name="Footer Placeholder 5"/>
          <p:cNvSpPr>
            <a:spLocks noGrp="1"/>
          </p:cNvSpPr>
          <p:nvPr>
            <p:ph type="ftr" sz="quarter" idx="11"/>
          </p:nvPr>
        </p:nvSpPr>
        <p:spPr>
          <a:xfrm>
            <a:off x="66225" y="106578"/>
            <a:ext cx="8834437" cy="5619750"/>
          </a:xfrm>
          <a:solidFill>
            <a:srgbClr val="3FAE02"/>
          </a:solidFill>
          <a:extLs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Arial" panose="020B0604020202020204" pitchFamily="34" charset="0"/>
                <a:ea typeface="MS PGothic" panose="020B0600070205080204" pitchFamily="34" charset="-128"/>
              </a:defRPr>
            </a:lvl1pPr>
            <a:lvl2pPr marL="557213" indent="-214313">
              <a:defRPr sz="1800">
                <a:solidFill>
                  <a:schemeClr val="tx1"/>
                </a:solidFill>
                <a:latin typeface="Arial" panose="020B0604020202020204" pitchFamily="34" charset="0"/>
                <a:ea typeface="MS PGothic" panose="020B0600070205080204" pitchFamily="34" charset="-128"/>
              </a:defRPr>
            </a:lvl2pPr>
            <a:lvl3pPr marL="857250" indent="-171450">
              <a:defRPr sz="1800">
                <a:solidFill>
                  <a:schemeClr val="tx1"/>
                </a:solidFill>
                <a:latin typeface="Arial" panose="020B0604020202020204" pitchFamily="34" charset="0"/>
                <a:ea typeface="MS PGothic" panose="020B0600070205080204" pitchFamily="34" charset="-128"/>
              </a:defRPr>
            </a:lvl3pPr>
            <a:lvl4pPr marL="1200150" indent="-171450">
              <a:defRPr sz="1800">
                <a:solidFill>
                  <a:schemeClr val="tx1"/>
                </a:solidFill>
                <a:latin typeface="Arial" panose="020B0604020202020204" pitchFamily="34" charset="0"/>
                <a:ea typeface="MS PGothic" panose="020B0600070205080204" pitchFamily="34" charset="-128"/>
              </a:defRPr>
            </a:lvl4pPr>
            <a:lvl5pPr marL="1543050" indent="-171450">
              <a:defRPr sz="1800">
                <a:solidFill>
                  <a:schemeClr val="tx1"/>
                </a:solidFill>
                <a:latin typeface="Arial" panose="020B0604020202020204" pitchFamily="34" charset="0"/>
                <a:ea typeface="MS PGothic"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MS PGothic"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MS PGothic"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MS PGothic"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MS PGothic" panose="020B0600070205080204" pitchFamily="34" charset="-128"/>
              </a:defRPr>
            </a:lvl9pPr>
          </a:lstStyle>
          <a:p>
            <a:pPr marL="557213" indent="-557213" algn="l">
              <a:buFontTx/>
              <a:buAutoNum type="alphaUcPeriod"/>
              <a:defRPr/>
            </a:pPr>
            <a:r>
              <a:rPr lang="en-US" altLang="en-US" sz="3200" dirty="0">
                <a:solidFill>
                  <a:srgbClr val="FFFFFF"/>
                </a:solidFill>
              </a:rPr>
              <a:t>Ecology: Study of the relationship between organisms and their environment.</a:t>
            </a:r>
          </a:p>
          <a:p>
            <a:pPr algn="l">
              <a:defRPr/>
            </a:pPr>
            <a:endParaRPr lang="en-US" altLang="en-US" sz="2400" dirty="0">
              <a:solidFill>
                <a:srgbClr val="FFFFFF"/>
              </a:solidFill>
            </a:endParaRPr>
          </a:p>
          <a:p>
            <a:pPr algn="l">
              <a:defRPr/>
            </a:pPr>
            <a:r>
              <a:rPr lang="en-US" altLang="en-US" sz="2400" dirty="0">
                <a:solidFill>
                  <a:srgbClr val="FFFFFF"/>
                </a:solidFill>
              </a:rPr>
              <a:t> </a:t>
            </a:r>
            <a:r>
              <a:rPr lang="en-US" altLang="en-US" sz="2400" dirty="0" smtClean="0">
                <a:solidFill>
                  <a:srgbClr val="FFFFFF"/>
                </a:solidFill>
              </a:rPr>
              <a:t>   </a:t>
            </a:r>
            <a:r>
              <a:rPr lang="en-US" altLang="en-US" sz="2400" dirty="0" smtClean="0">
                <a:solidFill>
                  <a:srgbClr val="000000"/>
                </a:solidFill>
              </a:rPr>
              <a:t>1</a:t>
            </a:r>
            <a:r>
              <a:rPr lang="en-US" altLang="en-US" sz="2400" dirty="0">
                <a:solidFill>
                  <a:srgbClr val="000000"/>
                </a:solidFill>
              </a:rPr>
              <a:t>. </a:t>
            </a:r>
            <a:r>
              <a:rPr lang="en-US" altLang="en-US" sz="2400" b="1" dirty="0">
                <a:solidFill>
                  <a:srgbClr val="000000"/>
                </a:solidFill>
              </a:rPr>
              <a:t>Abiotic factors</a:t>
            </a:r>
            <a:r>
              <a:rPr lang="en-US" altLang="en-US" sz="2400" dirty="0">
                <a:solidFill>
                  <a:srgbClr val="000000"/>
                </a:solidFill>
              </a:rPr>
              <a:t>: nonliving parts of </a:t>
            </a:r>
            <a:r>
              <a:rPr lang="en-US" altLang="en-US" sz="2400" dirty="0" smtClean="0">
                <a:solidFill>
                  <a:srgbClr val="000000"/>
                </a:solidFill>
              </a:rPr>
              <a:t>the. environment</a:t>
            </a:r>
            <a:r>
              <a:rPr lang="en-US" altLang="en-US" sz="2400" dirty="0">
                <a:solidFill>
                  <a:srgbClr val="000000"/>
                </a:solidFill>
              </a:rPr>
              <a:t>. </a:t>
            </a:r>
          </a:p>
          <a:p>
            <a:pPr algn="l">
              <a:defRPr/>
            </a:pPr>
            <a:r>
              <a:rPr lang="en-US" altLang="en-US" sz="2400" dirty="0">
                <a:solidFill>
                  <a:srgbClr val="FFFFFF"/>
                </a:solidFill>
              </a:rPr>
              <a:t>		</a:t>
            </a:r>
            <a:r>
              <a:rPr lang="en-US" altLang="en-US" sz="2400" dirty="0">
                <a:solidFill>
                  <a:srgbClr val="FFFF00"/>
                </a:solidFill>
              </a:rPr>
              <a:t>ex. Water, temp., moisture, </a:t>
            </a:r>
            <a:r>
              <a:rPr lang="en-US" altLang="en-US" sz="2400" dirty="0" smtClean="0">
                <a:solidFill>
                  <a:srgbClr val="FFFF00"/>
                </a:solidFill>
              </a:rPr>
              <a:t>light, wind</a:t>
            </a:r>
            <a:r>
              <a:rPr lang="en-US" altLang="en-US" sz="2400" dirty="0">
                <a:solidFill>
                  <a:srgbClr val="FFFF00"/>
                </a:solidFill>
              </a:rPr>
              <a:t>, soil</a:t>
            </a:r>
          </a:p>
          <a:p>
            <a:pPr algn="l">
              <a:defRPr/>
            </a:pPr>
            <a:r>
              <a:rPr lang="en-US" altLang="en-US" sz="2400" dirty="0" smtClean="0">
                <a:solidFill>
                  <a:srgbClr val="000000"/>
                </a:solidFill>
              </a:rPr>
              <a:t>    2</a:t>
            </a:r>
            <a:r>
              <a:rPr lang="en-US" altLang="en-US" sz="2400" dirty="0">
                <a:solidFill>
                  <a:srgbClr val="000000"/>
                </a:solidFill>
              </a:rPr>
              <a:t>. </a:t>
            </a:r>
            <a:r>
              <a:rPr lang="en-US" altLang="en-US" sz="2400" b="1" dirty="0">
                <a:solidFill>
                  <a:srgbClr val="000000"/>
                </a:solidFill>
              </a:rPr>
              <a:t>Biotic factors: </a:t>
            </a:r>
            <a:r>
              <a:rPr lang="en-US" altLang="en-US" sz="2400" dirty="0">
                <a:solidFill>
                  <a:srgbClr val="000000"/>
                </a:solidFill>
              </a:rPr>
              <a:t>living parts of </a:t>
            </a:r>
            <a:r>
              <a:rPr lang="en-US" altLang="en-US" sz="2400" dirty="0" smtClean="0">
                <a:solidFill>
                  <a:srgbClr val="000000"/>
                </a:solidFill>
              </a:rPr>
              <a:t>the environment</a:t>
            </a:r>
            <a:r>
              <a:rPr lang="en-US" altLang="en-US" sz="2400" dirty="0">
                <a:solidFill>
                  <a:srgbClr val="000000"/>
                </a:solidFill>
              </a:rPr>
              <a:t>. </a:t>
            </a:r>
          </a:p>
          <a:p>
            <a:pPr algn="l">
              <a:defRPr/>
            </a:pPr>
            <a:r>
              <a:rPr lang="en-US" altLang="en-US" sz="2400" dirty="0">
                <a:solidFill>
                  <a:srgbClr val="FFFFFF"/>
                </a:solidFill>
              </a:rPr>
              <a:t>		</a:t>
            </a:r>
            <a:r>
              <a:rPr lang="en-US" altLang="en-US" sz="2400" dirty="0">
                <a:solidFill>
                  <a:srgbClr val="FFFF00"/>
                </a:solidFill>
              </a:rPr>
              <a:t>ex. Plants, animals, other organisms</a:t>
            </a:r>
          </a:p>
        </p:txBody>
      </p:sp>
      <p:pic>
        <p:nvPicPr>
          <p:cNvPr id="4102" name="Picture 6" descr="http://www.forestwander.com/wp-content/original/2009_01/Bee-Purple-Flower-Macr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3781" y="3660096"/>
            <a:ext cx="3985534" cy="3123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5" descr="663px-Lightning_in_Arlington">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29861" y="106578"/>
            <a:ext cx="3662139" cy="4200030"/>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6" descr="http://www.reefbuilders.com/blog/wp-content/uploads/2007/08/dying_coral_reef.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09464" y="3667807"/>
            <a:ext cx="4677137" cy="3053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47810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anim calcmode="lin" valueType="num">
                                      <p:cBhvr additive="base">
                                        <p:cTn id="7" dur="500" fill="hold"/>
                                        <p:tgtEl>
                                          <p:spTgt spid="410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100">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102"/>
                                        </p:tgtEl>
                                        <p:attrNameLst>
                                          <p:attrName>style.visibility</p:attrName>
                                        </p:attrNameLst>
                                      </p:cBhvr>
                                      <p:to>
                                        <p:strVal val="visible"/>
                                      </p:to>
                                    </p:set>
                                    <p:anim calcmode="lin" valueType="num">
                                      <p:cBhvr additive="base">
                                        <p:cTn id="11" dur="500" fill="hold"/>
                                        <p:tgtEl>
                                          <p:spTgt spid="4102"/>
                                        </p:tgtEl>
                                        <p:attrNameLst>
                                          <p:attrName>ppt_x</p:attrName>
                                        </p:attrNameLst>
                                      </p:cBhvr>
                                      <p:tavLst>
                                        <p:tav tm="0">
                                          <p:val>
                                            <p:strVal val="#ppt_x"/>
                                          </p:val>
                                        </p:tav>
                                        <p:tav tm="100000">
                                          <p:val>
                                            <p:strVal val="#ppt_x"/>
                                          </p:val>
                                        </p:tav>
                                      </p:tavLst>
                                    </p:anim>
                                    <p:anim calcmode="lin" valueType="num">
                                      <p:cBhvr additive="base">
                                        <p:cTn id="12" dur="500" fill="hold"/>
                                        <p:tgtEl>
                                          <p:spTgt spid="4102"/>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4100">
                                            <p:txEl>
                                              <p:pRg st="2" end="2"/>
                                            </p:txEl>
                                          </p:spTgt>
                                        </p:tgtEl>
                                        <p:attrNameLst>
                                          <p:attrName>style.visibility</p:attrName>
                                        </p:attrNameLst>
                                      </p:cBhvr>
                                      <p:to>
                                        <p:strVal val="visible"/>
                                      </p:to>
                                    </p:set>
                                    <p:anim calcmode="lin" valueType="num">
                                      <p:cBhvr additive="base">
                                        <p:cTn id="17" dur="500" fill="hold"/>
                                        <p:tgtEl>
                                          <p:spTgt spid="4100">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10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4100">
                                            <p:txEl>
                                              <p:pRg st="3" end="3"/>
                                            </p:txEl>
                                          </p:spTgt>
                                        </p:tgtEl>
                                        <p:attrNameLst>
                                          <p:attrName>style.visibility</p:attrName>
                                        </p:attrNameLst>
                                      </p:cBhvr>
                                      <p:to>
                                        <p:strVal val="visible"/>
                                      </p:to>
                                    </p:set>
                                    <p:anim calcmode="lin" valueType="num">
                                      <p:cBhvr additive="base">
                                        <p:cTn id="23" dur="500" fill="hold"/>
                                        <p:tgtEl>
                                          <p:spTgt spid="4100">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10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45062"/>
                                        </p:tgtEl>
                                        <p:attrNameLst>
                                          <p:attrName>style.visibility</p:attrName>
                                        </p:attrNameLst>
                                      </p:cBhvr>
                                      <p:to>
                                        <p:strVal val="visible"/>
                                      </p:to>
                                    </p:set>
                                    <p:anim calcmode="lin" valueType="num">
                                      <p:cBhvr additive="base">
                                        <p:cTn id="29" dur="500" fill="hold"/>
                                        <p:tgtEl>
                                          <p:spTgt spid="45062"/>
                                        </p:tgtEl>
                                        <p:attrNameLst>
                                          <p:attrName>ppt_x</p:attrName>
                                        </p:attrNameLst>
                                      </p:cBhvr>
                                      <p:tavLst>
                                        <p:tav tm="0">
                                          <p:val>
                                            <p:strVal val="#ppt_x"/>
                                          </p:val>
                                        </p:tav>
                                        <p:tav tm="100000">
                                          <p:val>
                                            <p:strVal val="#ppt_x"/>
                                          </p:val>
                                        </p:tav>
                                      </p:tavLst>
                                    </p:anim>
                                    <p:anim calcmode="lin" valueType="num">
                                      <p:cBhvr additive="base">
                                        <p:cTn id="30" dur="500" fill="hold"/>
                                        <p:tgtEl>
                                          <p:spTgt spid="45062"/>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nodeType="clickEffect">
                                  <p:stCondLst>
                                    <p:cond delay="0"/>
                                  </p:stCondLst>
                                  <p:childTnLst>
                                    <p:set>
                                      <p:cBhvr>
                                        <p:cTn id="34" dur="1" fill="hold">
                                          <p:stCondLst>
                                            <p:cond delay="0"/>
                                          </p:stCondLst>
                                        </p:cTn>
                                        <p:tgtEl>
                                          <p:spTgt spid="4100">
                                            <p:txEl>
                                              <p:pRg st="4" end="4"/>
                                            </p:txEl>
                                          </p:spTgt>
                                        </p:tgtEl>
                                        <p:attrNameLst>
                                          <p:attrName>style.visibility</p:attrName>
                                        </p:attrNameLst>
                                      </p:cBhvr>
                                      <p:to>
                                        <p:strVal val="visible"/>
                                      </p:to>
                                    </p:set>
                                    <p:anim calcmode="lin" valueType="num">
                                      <p:cBhvr additive="base">
                                        <p:cTn id="35" dur="500" fill="hold"/>
                                        <p:tgtEl>
                                          <p:spTgt spid="4100">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10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4100">
                                            <p:txEl>
                                              <p:pRg st="5" end="5"/>
                                            </p:txEl>
                                          </p:spTgt>
                                        </p:tgtEl>
                                        <p:attrNameLst>
                                          <p:attrName>style.visibility</p:attrName>
                                        </p:attrNameLst>
                                      </p:cBhvr>
                                      <p:to>
                                        <p:strVal val="visible"/>
                                      </p:to>
                                    </p:set>
                                    <p:anim calcmode="lin" valueType="num">
                                      <p:cBhvr additive="base">
                                        <p:cTn id="41" dur="500" fill="hold"/>
                                        <p:tgtEl>
                                          <p:spTgt spid="4100">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100">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nodeType="clickEffect">
                                  <p:stCondLst>
                                    <p:cond delay="0"/>
                                  </p:stCondLst>
                                  <p:childTnLst>
                                    <p:set>
                                      <p:cBhvr>
                                        <p:cTn id="46" dur="1" fill="hold">
                                          <p:stCondLst>
                                            <p:cond delay="0"/>
                                          </p:stCondLst>
                                        </p:cTn>
                                        <p:tgtEl>
                                          <p:spTgt spid="45063"/>
                                        </p:tgtEl>
                                        <p:attrNameLst>
                                          <p:attrName>style.visibility</p:attrName>
                                        </p:attrNameLst>
                                      </p:cBhvr>
                                      <p:to>
                                        <p:strVal val="visible"/>
                                      </p:to>
                                    </p:set>
                                    <p:anim calcmode="lin" valueType="num">
                                      <p:cBhvr additive="base">
                                        <p:cTn id="47" dur="500" fill="hold"/>
                                        <p:tgtEl>
                                          <p:spTgt spid="45063"/>
                                        </p:tgtEl>
                                        <p:attrNameLst>
                                          <p:attrName>ppt_x</p:attrName>
                                        </p:attrNameLst>
                                      </p:cBhvr>
                                      <p:tavLst>
                                        <p:tav tm="0">
                                          <p:val>
                                            <p:strVal val="#ppt_x"/>
                                          </p:val>
                                        </p:tav>
                                        <p:tav tm="100000">
                                          <p:val>
                                            <p:strVal val="#ppt_x"/>
                                          </p:val>
                                        </p:tav>
                                      </p:tavLst>
                                    </p:anim>
                                    <p:anim calcmode="lin" valueType="num">
                                      <p:cBhvr additive="base">
                                        <p:cTn id="48" dur="500" fill="hold"/>
                                        <p:tgtEl>
                                          <p:spTgt spid="450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3188"/>
            <a:ext cx="12192000" cy="696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1"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200000"/>
              <a:buChar char="•"/>
              <a:defRPr b="1">
                <a:solidFill>
                  <a:schemeClr val="tx1"/>
                </a:solidFill>
                <a:latin typeface="Tahoma" panose="020B0604030504040204" pitchFamily="34" charset="0"/>
                <a:ea typeface="MS PGothic" panose="020B0600070205080204" pitchFamily="34" charset="-128"/>
              </a:defRPr>
            </a:lvl1pPr>
            <a:lvl2pPr marL="557213" indent="-214313">
              <a:spcBef>
                <a:spcPct val="20000"/>
              </a:spcBef>
              <a:buSzPct val="200000"/>
              <a:buChar char="–"/>
              <a:defRPr sz="1500" b="1">
                <a:solidFill>
                  <a:schemeClr val="tx1"/>
                </a:solidFill>
                <a:latin typeface="Tahoma" panose="020B0604030504040204" pitchFamily="34" charset="0"/>
                <a:ea typeface="MS PGothic" panose="020B0600070205080204" pitchFamily="34" charset="-128"/>
              </a:defRPr>
            </a:lvl2pPr>
            <a:lvl3pPr marL="857250" indent="-171450">
              <a:spcBef>
                <a:spcPct val="20000"/>
              </a:spcBef>
              <a:buSzPct val="200000"/>
              <a:buChar char="•"/>
              <a:defRPr b="1">
                <a:solidFill>
                  <a:schemeClr val="tx1"/>
                </a:solidFill>
                <a:latin typeface="Tahoma" panose="020B0604030504040204" pitchFamily="34" charset="0"/>
                <a:ea typeface="MS PGothic" panose="020B0600070205080204" pitchFamily="34" charset="-128"/>
              </a:defRPr>
            </a:lvl3pPr>
            <a:lvl4pPr marL="1200150" indent="-171450">
              <a:spcBef>
                <a:spcPct val="20000"/>
              </a:spcBef>
              <a:buSzPct val="200000"/>
              <a:buChar char="–"/>
              <a:defRPr sz="1200" b="1">
                <a:solidFill>
                  <a:schemeClr val="tx1"/>
                </a:solidFill>
                <a:latin typeface="Tahoma" panose="020B0604030504040204" pitchFamily="34" charset="0"/>
                <a:ea typeface="MS PGothic" panose="020B0600070205080204" pitchFamily="34" charset="-128"/>
              </a:defRPr>
            </a:lvl4pPr>
            <a:lvl5pPr marL="1543050" indent="-171450">
              <a:spcBef>
                <a:spcPct val="20000"/>
              </a:spcBef>
              <a:buSzPct val="200000"/>
              <a:buChar char="»"/>
              <a:defRPr sz="1200" b="1">
                <a:solidFill>
                  <a:schemeClr val="tx1"/>
                </a:solidFill>
                <a:latin typeface="Tahoma" panose="020B0604030504040204" pitchFamily="34" charset="0"/>
                <a:ea typeface="MS PGothic" panose="020B0600070205080204" pitchFamily="34" charset="-128"/>
              </a:defRPr>
            </a:lvl5pPr>
            <a:lvl6pPr marL="2000250" indent="-171450" eaLnBrk="0" fontAlgn="base" hangingPunct="0">
              <a:spcBef>
                <a:spcPct val="20000"/>
              </a:spcBef>
              <a:spcAft>
                <a:spcPct val="0"/>
              </a:spcAft>
              <a:buSzPct val="200000"/>
              <a:buChar char="»"/>
              <a:defRPr sz="1200" b="1">
                <a:solidFill>
                  <a:schemeClr val="tx1"/>
                </a:solidFill>
                <a:latin typeface="Tahoma" panose="020B0604030504040204" pitchFamily="34" charset="0"/>
                <a:ea typeface="MS PGothic" panose="020B0600070205080204" pitchFamily="34" charset="-128"/>
              </a:defRPr>
            </a:lvl6pPr>
            <a:lvl7pPr marL="2457450" indent="-171450" eaLnBrk="0" fontAlgn="base" hangingPunct="0">
              <a:spcBef>
                <a:spcPct val="20000"/>
              </a:spcBef>
              <a:spcAft>
                <a:spcPct val="0"/>
              </a:spcAft>
              <a:buSzPct val="200000"/>
              <a:buChar char="»"/>
              <a:defRPr sz="1200" b="1">
                <a:solidFill>
                  <a:schemeClr val="tx1"/>
                </a:solidFill>
                <a:latin typeface="Tahoma" panose="020B0604030504040204" pitchFamily="34" charset="0"/>
                <a:ea typeface="MS PGothic" panose="020B0600070205080204" pitchFamily="34" charset="-128"/>
              </a:defRPr>
            </a:lvl7pPr>
            <a:lvl8pPr marL="2914650" indent="-171450" eaLnBrk="0" fontAlgn="base" hangingPunct="0">
              <a:spcBef>
                <a:spcPct val="20000"/>
              </a:spcBef>
              <a:spcAft>
                <a:spcPct val="0"/>
              </a:spcAft>
              <a:buSzPct val="200000"/>
              <a:buChar char="»"/>
              <a:defRPr sz="1200" b="1">
                <a:solidFill>
                  <a:schemeClr val="tx1"/>
                </a:solidFill>
                <a:latin typeface="Tahoma" panose="020B0604030504040204" pitchFamily="34" charset="0"/>
                <a:ea typeface="MS PGothic" panose="020B0600070205080204" pitchFamily="34" charset="-128"/>
              </a:defRPr>
            </a:lvl8pPr>
            <a:lvl9pPr marL="3371850" indent="-171450" eaLnBrk="0" fontAlgn="base" hangingPunct="0">
              <a:spcBef>
                <a:spcPct val="20000"/>
              </a:spcBef>
              <a:spcAft>
                <a:spcPct val="0"/>
              </a:spcAft>
              <a:buSzPct val="200000"/>
              <a:buChar char="»"/>
              <a:defRPr sz="1200" b="1">
                <a:solidFill>
                  <a:schemeClr val="tx1"/>
                </a:solidFill>
                <a:latin typeface="Tahoma" panose="020B0604030504040204" pitchFamily="34" charset="0"/>
                <a:ea typeface="MS PGothic" panose="020B0600070205080204" pitchFamily="34" charset="-128"/>
              </a:defRPr>
            </a:lvl9pPr>
          </a:lstStyle>
          <a:p>
            <a:pPr>
              <a:spcBef>
                <a:spcPct val="0"/>
              </a:spcBef>
              <a:buSzTx/>
              <a:buFontTx/>
              <a:buNone/>
            </a:pPr>
            <a:fld id="{88910AE5-FAA2-4C92-9AA8-7DE66C80795B}" type="slidenum">
              <a:rPr lang="en-US" altLang="en-US" smtClean="0">
                <a:solidFill>
                  <a:srgbClr val="FFFFFF"/>
                </a:solidFill>
              </a:rPr>
              <a:pPr>
                <a:spcBef>
                  <a:spcPct val="0"/>
                </a:spcBef>
                <a:buSzTx/>
                <a:buFontTx/>
                <a:buNone/>
              </a:pPr>
              <a:t>20</a:t>
            </a:fld>
            <a:endParaRPr lang="en-US" altLang="en-US" smtClean="0">
              <a:solidFill>
                <a:srgbClr val="FFFFFF"/>
              </a:solidFill>
            </a:endParaRPr>
          </a:p>
        </p:txBody>
      </p:sp>
      <p:pic>
        <p:nvPicPr>
          <p:cNvPr id="109572" name="Picture 5" descr="j02335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64503" y="555625"/>
            <a:ext cx="2487613"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Text Box 9"/>
          <p:cNvSpPr txBox="1">
            <a:spLocks noChangeArrowheads="1"/>
          </p:cNvSpPr>
          <p:nvPr/>
        </p:nvSpPr>
        <p:spPr bwMode="auto">
          <a:xfrm>
            <a:off x="1584676" y="6087577"/>
            <a:ext cx="8077200" cy="4619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200000"/>
              <a:buChar char="•"/>
              <a:defRPr b="1">
                <a:solidFill>
                  <a:schemeClr val="tx1"/>
                </a:solidFill>
                <a:latin typeface="Tahoma" panose="020B0604030504040204" pitchFamily="34" charset="0"/>
                <a:ea typeface="MS PGothic" panose="020B0600070205080204" pitchFamily="34" charset="-128"/>
              </a:defRPr>
            </a:lvl1pPr>
            <a:lvl2pPr marL="742950" indent="-285750">
              <a:spcBef>
                <a:spcPct val="20000"/>
              </a:spcBef>
              <a:buSzPct val="200000"/>
              <a:buChar char="–"/>
              <a:defRPr sz="1500" b="1">
                <a:solidFill>
                  <a:schemeClr val="tx1"/>
                </a:solidFill>
                <a:latin typeface="Tahoma" panose="020B0604030504040204" pitchFamily="34" charset="0"/>
                <a:ea typeface="MS PGothic" panose="020B0600070205080204" pitchFamily="34" charset="-128"/>
              </a:defRPr>
            </a:lvl2pPr>
            <a:lvl3pPr marL="1143000" indent="-228600">
              <a:spcBef>
                <a:spcPct val="20000"/>
              </a:spcBef>
              <a:buSzPct val="200000"/>
              <a:buChar char="•"/>
              <a:defRPr b="1">
                <a:solidFill>
                  <a:schemeClr val="tx1"/>
                </a:solidFill>
                <a:latin typeface="Tahoma" panose="020B0604030504040204" pitchFamily="34" charset="0"/>
                <a:ea typeface="MS PGothic" panose="020B0600070205080204" pitchFamily="34" charset="-128"/>
              </a:defRPr>
            </a:lvl3pPr>
            <a:lvl4pPr marL="1600200" indent="-228600">
              <a:spcBef>
                <a:spcPct val="20000"/>
              </a:spcBef>
              <a:buSzPct val="200000"/>
              <a:buChar char="–"/>
              <a:defRPr sz="1200" b="1">
                <a:solidFill>
                  <a:schemeClr val="tx1"/>
                </a:solidFill>
                <a:latin typeface="Tahoma" panose="020B0604030504040204" pitchFamily="34" charset="0"/>
                <a:ea typeface="MS PGothic" panose="020B0600070205080204" pitchFamily="34" charset="-128"/>
              </a:defRPr>
            </a:lvl4pPr>
            <a:lvl5pPr marL="2057400" indent="-228600">
              <a:spcBef>
                <a:spcPct val="20000"/>
              </a:spcBef>
              <a:buSzPct val="200000"/>
              <a:buChar char="»"/>
              <a:defRPr sz="1200" b="1">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SzPct val="200000"/>
              <a:buChar char="»"/>
              <a:defRPr sz="1200" b="1">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SzPct val="200000"/>
              <a:buChar char="»"/>
              <a:defRPr sz="1200" b="1">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SzPct val="200000"/>
              <a:buChar char="»"/>
              <a:defRPr sz="1200" b="1">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SzPct val="200000"/>
              <a:buChar char="»"/>
              <a:defRPr sz="1200" b="1">
                <a:solidFill>
                  <a:schemeClr val="tx1"/>
                </a:solidFill>
                <a:latin typeface="Tahoma" panose="020B0604030504040204" pitchFamily="34" charset="0"/>
                <a:ea typeface="MS PGothic" panose="020B0600070205080204" pitchFamily="34" charset="-128"/>
              </a:defRPr>
            </a:lvl9pPr>
          </a:lstStyle>
          <a:p>
            <a:pPr algn="ctr" fontAlgn="base">
              <a:spcBef>
                <a:spcPct val="50000"/>
              </a:spcBef>
              <a:spcAft>
                <a:spcPct val="0"/>
              </a:spcAft>
              <a:buSzTx/>
              <a:buFontTx/>
              <a:buNone/>
            </a:pPr>
            <a:r>
              <a:rPr lang="en-US" altLang="en-US" sz="2400" b="0" dirty="0">
                <a:solidFill>
                  <a:srgbClr val="000066"/>
                </a:solidFill>
                <a:latin typeface="Arial" panose="020B0604020202020204" pitchFamily="34" charset="0"/>
                <a:cs typeface="Arial" panose="020B0604020202020204" pitchFamily="34" charset="0"/>
              </a:rPr>
              <a:t>6CO</a:t>
            </a:r>
            <a:r>
              <a:rPr lang="en-US" altLang="en-US" sz="2400" b="0" baseline="-25000" dirty="0">
                <a:solidFill>
                  <a:srgbClr val="000066"/>
                </a:solidFill>
                <a:latin typeface="Arial" panose="020B0604020202020204" pitchFamily="34" charset="0"/>
                <a:cs typeface="Arial" panose="020B0604020202020204" pitchFamily="34" charset="0"/>
              </a:rPr>
              <a:t>2</a:t>
            </a:r>
            <a:r>
              <a:rPr lang="en-US" altLang="en-US" sz="2400" b="0" dirty="0">
                <a:solidFill>
                  <a:srgbClr val="000066"/>
                </a:solidFill>
                <a:latin typeface="Arial" panose="020B0604020202020204" pitchFamily="34" charset="0"/>
                <a:cs typeface="Arial" panose="020B0604020202020204" pitchFamily="34" charset="0"/>
              </a:rPr>
              <a:t> + 6H</a:t>
            </a:r>
            <a:r>
              <a:rPr lang="en-US" altLang="en-US" sz="2400" b="0" baseline="-25000" dirty="0">
                <a:solidFill>
                  <a:srgbClr val="000066"/>
                </a:solidFill>
                <a:latin typeface="Arial" panose="020B0604020202020204" pitchFamily="34" charset="0"/>
                <a:cs typeface="Arial" panose="020B0604020202020204" pitchFamily="34" charset="0"/>
              </a:rPr>
              <a:t>2</a:t>
            </a:r>
            <a:r>
              <a:rPr lang="en-US" altLang="en-US" sz="2400" b="0" dirty="0">
                <a:solidFill>
                  <a:srgbClr val="000066"/>
                </a:solidFill>
                <a:latin typeface="Arial" panose="020B0604020202020204" pitchFamily="34" charset="0"/>
                <a:cs typeface="Arial" panose="020B0604020202020204" pitchFamily="34" charset="0"/>
              </a:rPr>
              <a:t>O + sunlight </a:t>
            </a:r>
            <a:r>
              <a:rPr lang="en-US" altLang="en-US" sz="2400" b="0" dirty="0">
                <a:solidFill>
                  <a:srgbClr val="000066"/>
                </a:solidFill>
                <a:latin typeface="Arial" panose="020B0604020202020204" pitchFamily="34" charset="0"/>
                <a:cs typeface="Arial" panose="020B0604020202020204" pitchFamily="34" charset="0"/>
                <a:sym typeface="Wingdings" panose="05000000000000000000" pitchFamily="2" charset="2"/>
              </a:rPr>
              <a:t></a:t>
            </a:r>
            <a:r>
              <a:rPr lang="en-US" altLang="en-US" sz="2400" b="0" dirty="0">
                <a:solidFill>
                  <a:srgbClr val="000066"/>
                </a:solidFill>
                <a:latin typeface="Arial" panose="020B0604020202020204" pitchFamily="34" charset="0"/>
                <a:cs typeface="Arial" panose="020B0604020202020204" pitchFamily="34" charset="0"/>
              </a:rPr>
              <a:t>C</a:t>
            </a:r>
            <a:r>
              <a:rPr lang="en-US" altLang="en-US" b="0" dirty="0">
                <a:solidFill>
                  <a:srgbClr val="000066"/>
                </a:solidFill>
                <a:latin typeface="Arial" panose="020B0604020202020204" pitchFamily="34" charset="0"/>
                <a:cs typeface="Arial" panose="020B0604020202020204" pitchFamily="34" charset="0"/>
              </a:rPr>
              <a:t>6</a:t>
            </a:r>
            <a:r>
              <a:rPr lang="en-US" altLang="en-US" sz="2400" b="0" dirty="0">
                <a:solidFill>
                  <a:srgbClr val="000066"/>
                </a:solidFill>
                <a:latin typeface="Arial" panose="020B0604020202020204" pitchFamily="34" charset="0"/>
                <a:cs typeface="Arial" panose="020B0604020202020204" pitchFamily="34" charset="0"/>
              </a:rPr>
              <a:t>H</a:t>
            </a:r>
            <a:r>
              <a:rPr lang="en-US" altLang="en-US" sz="2400" b="0" baseline="-25000" dirty="0">
                <a:solidFill>
                  <a:srgbClr val="000066"/>
                </a:solidFill>
                <a:latin typeface="Arial" panose="020B0604020202020204" pitchFamily="34" charset="0"/>
                <a:cs typeface="Arial" panose="020B0604020202020204" pitchFamily="34" charset="0"/>
              </a:rPr>
              <a:t>12</a:t>
            </a:r>
            <a:r>
              <a:rPr lang="en-US" altLang="en-US" sz="2400" b="0" dirty="0">
                <a:solidFill>
                  <a:srgbClr val="000066"/>
                </a:solidFill>
                <a:latin typeface="Arial" panose="020B0604020202020204" pitchFamily="34" charset="0"/>
                <a:cs typeface="Arial" panose="020B0604020202020204" pitchFamily="34" charset="0"/>
              </a:rPr>
              <a:t>O</a:t>
            </a:r>
            <a:r>
              <a:rPr lang="en-US" altLang="en-US" sz="2400" b="0" baseline="-25000" dirty="0">
                <a:solidFill>
                  <a:srgbClr val="000066"/>
                </a:solidFill>
                <a:latin typeface="Arial" panose="020B0604020202020204" pitchFamily="34" charset="0"/>
                <a:cs typeface="Arial" panose="020B0604020202020204" pitchFamily="34" charset="0"/>
              </a:rPr>
              <a:t>6</a:t>
            </a:r>
            <a:r>
              <a:rPr lang="en-US" altLang="en-US" sz="2400" b="0" dirty="0">
                <a:solidFill>
                  <a:srgbClr val="000066"/>
                </a:solidFill>
                <a:latin typeface="Arial" panose="020B0604020202020204" pitchFamily="34" charset="0"/>
                <a:cs typeface="Arial" panose="020B0604020202020204" pitchFamily="34" charset="0"/>
              </a:rPr>
              <a:t> + 6O</a:t>
            </a:r>
            <a:r>
              <a:rPr lang="en-US" altLang="en-US" sz="2400" b="0" baseline="-25000" dirty="0">
                <a:solidFill>
                  <a:srgbClr val="000066"/>
                </a:solidFill>
                <a:latin typeface="Arial" panose="020B0604020202020204" pitchFamily="34" charset="0"/>
                <a:cs typeface="Arial" panose="020B0604020202020204" pitchFamily="34" charset="0"/>
              </a:rPr>
              <a:t>2</a:t>
            </a:r>
            <a:r>
              <a:rPr lang="en-US" altLang="en-US" sz="2400" b="0" dirty="0">
                <a:solidFill>
                  <a:srgbClr val="000066"/>
                </a:solidFill>
                <a:latin typeface="Arial" panose="020B0604020202020204" pitchFamily="34" charset="0"/>
                <a:cs typeface="Arial" panose="020B0604020202020204" pitchFamily="34" charset="0"/>
              </a:rPr>
              <a:t> </a:t>
            </a:r>
          </a:p>
        </p:txBody>
      </p:sp>
      <p:sp>
        <p:nvSpPr>
          <p:cNvPr id="9" name="TextBox 8"/>
          <p:cNvSpPr txBox="1">
            <a:spLocks noChangeArrowheads="1"/>
          </p:cNvSpPr>
          <p:nvPr/>
        </p:nvSpPr>
        <p:spPr bwMode="auto">
          <a:xfrm>
            <a:off x="1023257" y="0"/>
            <a:ext cx="8875716" cy="120032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200000"/>
              <a:buChar char="•"/>
              <a:defRPr b="1">
                <a:solidFill>
                  <a:schemeClr val="tx1"/>
                </a:solidFill>
                <a:latin typeface="Tahoma" panose="020B0604030504040204" pitchFamily="34" charset="0"/>
                <a:ea typeface="MS PGothic" panose="020B0600070205080204" pitchFamily="34" charset="-128"/>
              </a:defRPr>
            </a:lvl1pPr>
            <a:lvl2pPr marL="742950" indent="-285750">
              <a:spcBef>
                <a:spcPct val="20000"/>
              </a:spcBef>
              <a:buSzPct val="200000"/>
              <a:buChar char="–"/>
              <a:defRPr sz="1500" b="1">
                <a:solidFill>
                  <a:schemeClr val="tx1"/>
                </a:solidFill>
                <a:latin typeface="Tahoma" panose="020B0604030504040204" pitchFamily="34" charset="0"/>
                <a:ea typeface="MS PGothic" panose="020B0600070205080204" pitchFamily="34" charset="-128"/>
              </a:defRPr>
            </a:lvl2pPr>
            <a:lvl3pPr marL="1143000" indent="-228600">
              <a:spcBef>
                <a:spcPct val="20000"/>
              </a:spcBef>
              <a:buSzPct val="200000"/>
              <a:buChar char="•"/>
              <a:defRPr b="1">
                <a:solidFill>
                  <a:schemeClr val="tx1"/>
                </a:solidFill>
                <a:latin typeface="Tahoma" panose="020B0604030504040204" pitchFamily="34" charset="0"/>
                <a:ea typeface="MS PGothic" panose="020B0600070205080204" pitchFamily="34" charset="-128"/>
              </a:defRPr>
            </a:lvl3pPr>
            <a:lvl4pPr marL="1600200" indent="-228600">
              <a:spcBef>
                <a:spcPct val="20000"/>
              </a:spcBef>
              <a:buSzPct val="200000"/>
              <a:buChar char="–"/>
              <a:defRPr sz="1200" b="1">
                <a:solidFill>
                  <a:schemeClr val="tx1"/>
                </a:solidFill>
                <a:latin typeface="Tahoma" panose="020B0604030504040204" pitchFamily="34" charset="0"/>
                <a:ea typeface="MS PGothic" panose="020B0600070205080204" pitchFamily="34" charset="-128"/>
              </a:defRPr>
            </a:lvl4pPr>
            <a:lvl5pPr marL="2057400" indent="-228600">
              <a:spcBef>
                <a:spcPct val="20000"/>
              </a:spcBef>
              <a:buSzPct val="200000"/>
              <a:buChar char="»"/>
              <a:defRPr sz="1200" b="1">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SzPct val="200000"/>
              <a:buChar char="»"/>
              <a:defRPr sz="1200" b="1">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SzPct val="200000"/>
              <a:buChar char="»"/>
              <a:defRPr sz="1200" b="1">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SzPct val="200000"/>
              <a:buChar char="»"/>
              <a:defRPr sz="1200" b="1">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SzPct val="200000"/>
              <a:buChar char="»"/>
              <a:defRPr sz="1200" b="1">
                <a:solidFill>
                  <a:schemeClr val="tx1"/>
                </a:solidFill>
                <a:latin typeface="Tahoma" panose="020B0604030504040204" pitchFamily="34" charset="0"/>
                <a:ea typeface="MS PGothic" panose="020B0600070205080204" pitchFamily="34" charset="-128"/>
              </a:defRPr>
            </a:lvl9pPr>
          </a:lstStyle>
          <a:p>
            <a:pPr fontAlgn="base">
              <a:spcBef>
                <a:spcPct val="0"/>
              </a:spcBef>
              <a:spcAft>
                <a:spcPct val="0"/>
              </a:spcAft>
              <a:buSzTx/>
              <a:buFontTx/>
              <a:buNone/>
            </a:pPr>
            <a:r>
              <a:rPr lang="en-US" altLang="en-US" sz="3600" b="0" dirty="0">
                <a:solidFill>
                  <a:srgbClr val="FFFFFF"/>
                </a:solidFill>
                <a:latin typeface="Arial" panose="020B0604020202020204" pitchFamily="34" charset="0"/>
                <a:cs typeface="Arial" panose="020B0604020202020204" pitchFamily="34" charset="0"/>
              </a:rPr>
              <a:t>A. Sunlight is the MAIN source for energy in an ecosystem.</a:t>
            </a:r>
          </a:p>
        </p:txBody>
      </p:sp>
      <p:pic>
        <p:nvPicPr>
          <p:cNvPr id="11" name="Picture 14" descr="photosynthesi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4943" y="1304309"/>
            <a:ext cx="7776667" cy="4643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8841425"/>
      </p:ext>
    </p:extLst>
  </p:cSld>
  <p:clrMapOvr>
    <a:masterClrMapping/>
  </p:clrMapOvr>
  <p:transition spd="slow" advTm="20000">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6" presetClass="entr" presetSubtype="16"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circle(in)">
                                      <p:cBhvr>
                                        <p:cTn id="11" dur="2000"/>
                                        <p:tgtEl>
                                          <p:spTgt spid="11"/>
                                        </p:tgtEl>
                                      </p:cBhvr>
                                    </p:animEffect>
                                  </p:childTnLst>
                                </p:cTn>
                              </p:par>
                              <p:par>
                                <p:cTn id="12" presetID="6" presetClass="entr" presetSubtype="16" fill="hold" grpId="0" nodeType="withEffect">
                                  <p:stCondLst>
                                    <p:cond delay="0"/>
                                  </p:stCondLst>
                                  <p:childTnLst>
                                    <p:set>
                                      <p:cBhvr>
                                        <p:cTn id="13" dur="1" fill="hold">
                                          <p:stCondLst>
                                            <p:cond delay="0"/>
                                          </p:stCondLst>
                                        </p:cTn>
                                        <p:tgtEl>
                                          <p:spTgt spid="5125"/>
                                        </p:tgtEl>
                                        <p:attrNameLst>
                                          <p:attrName>style.visibility</p:attrName>
                                        </p:attrNameLst>
                                      </p:cBhvr>
                                      <p:to>
                                        <p:strVal val="visible"/>
                                      </p:to>
                                    </p:set>
                                    <p:animEffect transition="in" filter="circle(in)">
                                      <p:cBhvr>
                                        <p:cTn id="14" dur="2000"/>
                                        <p:tgtEl>
                                          <p:spTgt spid="5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5"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9"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200000"/>
              <a:buChar char="•"/>
              <a:defRPr b="1">
                <a:solidFill>
                  <a:schemeClr val="tx1"/>
                </a:solidFill>
                <a:latin typeface="Tahoma" panose="020B0604030504040204" pitchFamily="34" charset="0"/>
                <a:ea typeface="MS PGothic" panose="020B0600070205080204" pitchFamily="34" charset="-128"/>
              </a:defRPr>
            </a:lvl1pPr>
            <a:lvl2pPr marL="557213" indent="-214313">
              <a:spcBef>
                <a:spcPct val="20000"/>
              </a:spcBef>
              <a:buSzPct val="200000"/>
              <a:buChar char="–"/>
              <a:defRPr sz="1500" b="1">
                <a:solidFill>
                  <a:schemeClr val="tx1"/>
                </a:solidFill>
                <a:latin typeface="Tahoma" panose="020B0604030504040204" pitchFamily="34" charset="0"/>
                <a:ea typeface="MS PGothic" panose="020B0600070205080204" pitchFamily="34" charset="-128"/>
              </a:defRPr>
            </a:lvl2pPr>
            <a:lvl3pPr marL="857250" indent="-171450">
              <a:spcBef>
                <a:spcPct val="20000"/>
              </a:spcBef>
              <a:buSzPct val="200000"/>
              <a:buChar char="•"/>
              <a:defRPr b="1">
                <a:solidFill>
                  <a:schemeClr val="tx1"/>
                </a:solidFill>
                <a:latin typeface="Tahoma" panose="020B0604030504040204" pitchFamily="34" charset="0"/>
                <a:ea typeface="MS PGothic" panose="020B0600070205080204" pitchFamily="34" charset="-128"/>
              </a:defRPr>
            </a:lvl3pPr>
            <a:lvl4pPr marL="1200150" indent="-171450">
              <a:spcBef>
                <a:spcPct val="20000"/>
              </a:spcBef>
              <a:buSzPct val="200000"/>
              <a:buChar char="–"/>
              <a:defRPr sz="1200" b="1">
                <a:solidFill>
                  <a:schemeClr val="tx1"/>
                </a:solidFill>
                <a:latin typeface="Tahoma" panose="020B0604030504040204" pitchFamily="34" charset="0"/>
                <a:ea typeface="MS PGothic" panose="020B0600070205080204" pitchFamily="34" charset="-128"/>
              </a:defRPr>
            </a:lvl4pPr>
            <a:lvl5pPr marL="1543050" indent="-171450">
              <a:spcBef>
                <a:spcPct val="20000"/>
              </a:spcBef>
              <a:buSzPct val="200000"/>
              <a:buChar char="»"/>
              <a:defRPr sz="1200" b="1">
                <a:solidFill>
                  <a:schemeClr val="tx1"/>
                </a:solidFill>
                <a:latin typeface="Tahoma" panose="020B0604030504040204" pitchFamily="34" charset="0"/>
                <a:ea typeface="MS PGothic" panose="020B0600070205080204" pitchFamily="34" charset="-128"/>
              </a:defRPr>
            </a:lvl5pPr>
            <a:lvl6pPr marL="2000250" indent="-171450" eaLnBrk="0" fontAlgn="base" hangingPunct="0">
              <a:spcBef>
                <a:spcPct val="20000"/>
              </a:spcBef>
              <a:spcAft>
                <a:spcPct val="0"/>
              </a:spcAft>
              <a:buSzPct val="200000"/>
              <a:buChar char="»"/>
              <a:defRPr sz="1200" b="1">
                <a:solidFill>
                  <a:schemeClr val="tx1"/>
                </a:solidFill>
                <a:latin typeface="Tahoma" panose="020B0604030504040204" pitchFamily="34" charset="0"/>
                <a:ea typeface="MS PGothic" panose="020B0600070205080204" pitchFamily="34" charset="-128"/>
              </a:defRPr>
            </a:lvl6pPr>
            <a:lvl7pPr marL="2457450" indent="-171450" eaLnBrk="0" fontAlgn="base" hangingPunct="0">
              <a:spcBef>
                <a:spcPct val="20000"/>
              </a:spcBef>
              <a:spcAft>
                <a:spcPct val="0"/>
              </a:spcAft>
              <a:buSzPct val="200000"/>
              <a:buChar char="»"/>
              <a:defRPr sz="1200" b="1">
                <a:solidFill>
                  <a:schemeClr val="tx1"/>
                </a:solidFill>
                <a:latin typeface="Tahoma" panose="020B0604030504040204" pitchFamily="34" charset="0"/>
                <a:ea typeface="MS PGothic" panose="020B0600070205080204" pitchFamily="34" charset="-128"/>
              </a:defRPr>
            </a:lvl7pPr>
            <a:lvl8pPr marL="2914650" indent="-171450" eaLnBrk="0" fontAlgn="base" hangingPunct="0">
              <a:spcBef>
                <a:spcPct val="20000"/>
              </a:spcBef>
              <a:spcAft>
                <a:spcPct val="0"/>
              </a:spcAft>
              <a:buSzPct val="200000"/>
              <a:buChar char="»"/>
              <a:defRPr sz="1200" b="1">
                <a:solidFill>
                  <a:schemeClr val="tx1"/>
                </a:solidFill>
                <a:latin typeface="Tahoma" panose="020B0604030504040204" pitchFamily="34" charset="0"/>
                <a:ea typeface="MS PGothic" panose="020B0600070205080204" pitchFamily="34" charset="-128"/>
              </a:defRPr>
            </a:lvl8pPr>
            <a:lvl9pPr marL="3371850" indent="-171450" eaLnBrk="0" fontAlgn="base" hangingPunct="0">
              <a:spcBef>
                <a:spcPct val="20000"/>
              </a:spcBef>
              <a:spcAft>
                <a:spcPct val="0"/>
              </a:spcAft>
              <a:buSzPct val="200000"/>
              <a:buChar char="»"/>
              <a:defRPr sz="1200" b="1">
                <a:solidFill>
                  <a:schemeClr val="tx1"/>
                </a:solidFill>
                <a:latin typeface="Tahoma" panose="020B0604030504040204" pitchFamily="34" charset="0"/>
                <a:ea typeface="MS PGothic" panose="020B0600070205080204" pitchFamily="34" charset="-128"/>
              </a:defRPr>
            </a:lvl9pPr>
          </a:lstStyle>
          <a:p>
            <a:pPr>
              <a:spcBef>
                <a:spcPct val="0"/>
              </a:spcBef>
              <a:buSzTx/>
              <a:buFontTx/>
              <a:buNone/>
            </a:pPr>
            <a:fld id="{4F861F5E-90BD-4338-BEC7-0681C9739B6C}" type="slidenum">
              <a:rPr lang="en-US" altLang="en-US" b="0" smtClean="0">
                <a:solidFill>
                  <a:srgbClr val="FFFFFF"/>
                </a:solidFill>
                <a:latin typeface="Arial Black" panose="020B0A04020102020204" pitchFamily="34" charset="0"/>
              </a:rPr>
              <a:pPr>
                <a:spcBef>
                  <a:spcPct val="0"/>
                </a:spcBef>
                <a:buSzTx/>
                <a:buFontTx/>
                <a:buNone/>
              </a:pPr>
              <a:t>21</a:t>
            </a:fld>
            <a:endParaRPr lang="en-US" altLang="en-US" b="0" smtClean="0">
              <a:solidFill>
                <a:srgbClr val="FFFFFF"/>
              </a:solidFill>
              <a:latin typeface="Arial Black" panose="020B0A04020102020204" pitchFamily="34" charset="0"/>
            </a:endParaRPr>
          </a:p>
        </p:txBody>
      </p:sp>
      <p:sp>
        <p:nvSpPr>
          <p:cNvPr id="111620" name="TextBox 6"/>
          <p:cNvSpPr txBox="1">
            <a:spLocks noChangeArrowheads="1"/>
          </p:cNvSpPr>
          <p:nvPr/>
        </p:nvSpPr>
        <p:spPr bwMode="auto">
          <a:xfrm>
            <a:off x="912845" y="-7723"/>
            <a:ext cx="8534400" cy="83099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200000"/>
              <a:buChar char="•"/>
              <a:defRPr b="1">
                <a:solidFill>
                  <a:schemeClr val="tx1"/>
                </a:solidFill>
                <a:latin typeface="Tahoma" panose="020B0604030504040204" pitchFamily="34" charset="0"/>
                <a:ea typeface="MS PGothic" panose="020B0600070205080204" pitchFamily="34" charset="-128"/>
              </a:defRPr>
            </a:lvl1pPr>
            <a:lvl2pPr marL="742950" indent="-285750">
              <a:spcBef>
                <a:spcPct val="20000"/>
              </a:spcBef>
              <a:buSzPct val="200000"/>
              <a:buChar char="–"/>
              <a:defRPr sz="1500" b="1">
                <a:solidFill>
                  <a:schemeClr val="tx1"/>
                </a:solidFill>
                <a:latin typeface="Tahoma" panose="020B0604030504040204" pitchFamily="34" charset="0"/>
                <a:ea typeface="MS PGothic" panose="020B0600070205080204" pitchFamily="34" charset="-128"/>
              </a:defRPr>
            </a:lvl2pPr>
            <a:lvl3pPr marL="1143000" indent="-228600">
              <a:spcBef>
                <a:spcPct val="20000"/>
              </a:spcBef>
              <a:buSzPct val="200000"/>
              <a:buChar char="•"/>
              <a:defRPr b="1">
                <a:solidFill>
                  <a:schemeClr val="tx1"/>
                </a:solidFill>
                <a:latin typeface="Tahoma" panose="020B0604030504040204" pitchFamily="34" charset="0"/>
                <a:ea typeface="MS PGothic" panose="020B0600070205080204" pitchFamily="34" charset="-128"/>
              </a:defRPr>
            </a:lvl3pPr>
            <a:lvl4pPr marL="1600200" indent="-228600">
              <a:spcBef>
                <a:spcPct val="20000"/>
              </a:spcBef>
              <a:buSzPct val="200000"/>
              <a:buChar char="–"/>
              <a:defRPr sz="1200" b="1">
                <a:solidFill>
                  <a:schemeClr val="tx1"/>
                </a:solidFill>
                <a:latin typeface="Tahoma" panose="020B0604030504040204" pitchFamily="34" charset="0"/>
                <a:ea typeface="MS PGothic" panose="020B0600070205080204" pitchFamily="34" charset="-128"/>
              </a:defRPr>
            </a:lvl4pPr>
            <a:lvl5pPr marL="2057400" indent="-228600">
              <a:spcBef>
                <a:spcPct val="20000"/>
              </a:spcBef>
              <a:buSzPct val="200000"/>
              <a:buChar char="»"/>
              <a:defRPr sz="1200" b="1">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SzPct val="200000"/>
              <a:buChar char="»"/>
              <a:defRPr sz="1200" b="1">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SzPct val="200000"/>
              <a:buChar char="»"/>
              <a:defRPr sz="1200" b="1">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SzPct val="200000"/>
              <a:buChar char="»"/>
              <a:defRPr sz="1200" b="1">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SzPct val="200000"/>
              <a:buChar char="»"/>
              <a:defRPr sz="1200" b="1">
                <a:solidFill>
                  <a:schemeClr val="tx1"/>
                </a:solidFill>
                <a:latin typeface="Tahoma" panose="020B0604030504040204" pitchFamily="34" charset="0"/>
                <a:ea typeface="MS PGothic" panose="020B0600070205080204" pitchFamily="34" charset="-128"/>
              </a:defRPr>
            </a:lvl9pPr>
          </a:lstStyle>
          <a:p>
            <a:pPr fontAlgn="base">
              <a:spcBef>
                <a:spcPct val="0"/>
              </a:spcBef>
              <a:spcAft>
                <a:spcPct val="0"/>
              </a:spcAft>
              <a:buSzTx/>
              <a:buFontTx/>
              <a:buNone/>
            </a:pPr>
            <a:r>
              <a:rPr lang="en-US" altLang="en-US" sz="4400" b="0" dirty="0">
                <a:solidFill>
                  <a:srgbClr val="FFFF00"/>
                </a:solidFill>
                <a:latin typeface="Arial" panose="020B0604020202020204" pitchFamily="34" charset="0"/>
                <a:cs typeface="Arial" panose="020B0604020202020204" pitchFamily="34" charset="0"/>
              </a:rPr>
              <a:t>B. How organisms use energy</a:t>
            </a:r>
            <a:r>
              <a:rPr lang="en-US" altLang="en-US" sz="4800" b="0" dirty="0">
                <a:solidFill>
                  <a:srgbClr val="FFFF00"/>
                </a:solidFill>
                <a:latin typeface="Arial" panose="020B0604020202020204" pitchFamily="34" charset="0"/>
                <a:cs typeface="Arial" panose="020B0604020202020204" pitchFamily="34" charset="0"/>
              </a:rPr>
              <a:t>:</a:t>
            </a:r>
          </a:p>
        </p:txBody>
      </p:sp>
      <p:sp>
        <p:nvSpPr>
          <p:cNvPr id="10" name="TextBox 9"/>
          <p:cNvSpPr txBox="1">
            <a:spLocks noChangeArrowheads="1"/>
          </p:cNvSpPr>
          <p:nvPr/>
        </p:nvSpPr>
        <p:spPr bwMode="auto">
          <a:xfrm>
            <a:off x="0" y="655150"/>
            <a:ext cx="12192000" cy="624786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SzPct val="200000"/>
              <a:buChar char="•"/>
              <a:defRPr b="1">
                <a:solidFill>
                  <a:schemeClr val="tx1"/>
                </a:solidFill>
                <a:latin typeface="Tahoma" panose="020B0604030504040204" pitchFamily="34" charset="0"/>
                <a:ea typeface="MS PGothic" panose="020B0600070205080204" pitchFamily="34" charset="-128"/>
              </a:defRPr>
            </a:lvl1pPr>
            <a:lvl2pPr marL="742950" indent="-285750">
              <a:spcBef>
                <a:spcPct val="20000"/>
              </a:spcBef>
              <a:buSzPct val="200000"/>
              <a:buChar char="–"/>
              <a:defRPr sz="1500" b="1">
                <a:solidFill>
                  <a:schemeClr val="tx1"/>
                </a:solidFill>
                <a:latin typeface="Tahoma" panose="020B0604030504040204" pitchFamily="34" charset="0"/>
                <a:ea typeface="MS PGothic" panose="020B0600070205080204" pitchFamily="34" charset="-128"/>
              </a:defRPr>
            </a:lvl2pPr>
            <a:lvl3pPr marL="1143000" indent="-228600">
              <a:spcBef>
                <a:spcPct val="20000"/>
              </a:spcBef>
              <a:buSzPct val="200000"/>
              <a:buChar char="•"/>
              <a:defRPr b="1">
                <a:solidFill>
                  <a:schemeClr val="tx1"/>
                </a:solidFill>
                <a:latin typeface="Tahoma" panose="020B0604030504040204" pitchFamily="34" charset="0"/>
                <a:ea typeface="MS PGothic" panose="020B0600070205080204" pitchFamily="34" charset="-128"/>
              </a:defRPr>
            </a:lvl3pPr>
            <a:lvl4pPr marL="1600200" indent="-228600">
              <a:spcBef>
                <a:spcPct val="20000"/>
              </a:spcBef>
              <a:buSzPct val="200000"/>
              <a:buChar char="–"/>
              <a:defRPr sz="1200" b="1">
                <a:solidFill>
                  <a:schemeClr val="tx1"/>
                </a:solidFill>
                <a:latin typeface="Tahoma" panose="020B0604030504040204" pitchFamily="34" charset="0"/>
                <a:ea typeface="MS PGothic" panose="020B0600070205080204" pitchFamily="34" charset="-128"/>
              </a:defRPr>
            </a:lvl4pPr>
            <a:lvl5pPr marL="2057400" indent="-228600">
              <a:spcBef>
                <a:spcPct val="20000"/>
              </a:spcBef>
              <a:buSzPct val="200000"/>
              <a:buChar char="»"/>
              <a:defRPr sz="1200" b="1">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SzPct val="200000"/>
              <a:buChar char="»"/>
              <a:defRPr sz="1200" b="1">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SzPct val="200000"/>
              <a:buChar char="»"/>
              <a:defRPr sz="1200" b="1">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SzPct val="200000"/>
              <a:buChar char="»"/>
              <a:defRPr sz="1200" b="1">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SzPct val="200000"/>
              <a:buChar char="»"/>
              <a:defRPr sz="1200" b="1">
                <a:solidFill>
                  <a:schemeClr val="tx1"/>
                </a:solidFill>
                <a:latin typeface="Tahoma" panose="020B0604030504040204" pitchFamily="34" charset="0"/>
                <a:ea typeface="MS PGothic" panose="020B0600070205080204" pitchFamily="34" charset="-128"/>
              </a:defRPr>
            </a:lvl9pPr>
          </a:lstStyle>
          <a:p>
            <a:pPr fontAlgn="base">
              <a:spcBef>
                <a:spcPct val="0"/>
              </a:spcBef>
              <a:spcAft>
                <a:spcPct val="0"/>
              </a:spcAft>
              <a:buSzTx/>
              <a:buFontTx/>
              <a:buAutoNum type="arabicPeriod"/>
            </a:pPr>
            <a:r>
              <a:rPr lang="en-US" altLang="en-US" sz="3200" dirty="0">
                <a:solidFill>
                  <a:srgbClr val="FF0066"/>
                </a:solidFill>
                <a:latin typeface="Arial" panose="020B0604020202020204" pitchFamily="34" charset="0"/>
                <a:cs typeface="Arial" panose="020B0604020202020204" pitchFamily="34" charset="0"/>
              </a:rPr>
              <a:t>Primary Producer (Autotrophs) </a:t>
            </a:r>
            <a:r>
              <a:rPr lang="en-US" altLang="en-US" sz="3200" b="0" dirty="0">
                <a:solidFill>
                  <a:srgbClr val="FF0066"/>
                </a:solidFill>
                <a:latin typeface="Arial" panose="020B0604020202020204" pitchFamily="34" charset="0"/>
                <a:cs typeface="Arial" panose="020B0604020202020204" pitchFamily="34" charset="0"/>
              </a:rPr>
              <a:t>= obtain energy from a nonliving source</a:t>
            </a:r>
            <a:r>
              <a:rPr lang="en-US" altLang="en-US" sz="3200" b="0" dirty="0" smtClean="0">
                <a:solidFill>
                  <a:srgbClr val="FF0066"/>
                </a:solidFill>
                <a:latin typeface="Arial" panose="020B0604020202020204" pitchFamily="34" charset="0"/>
                <a:cs typeface="Arial" panose="020B0604020202020204" pitchFamily="34" charset="0"/>
              </a:rPr>
              <a:t>.</a:t>
            </a:r>
            <a:endParaRPr lang="en-US" altLang="en-US" sz="3200" b="0" dirty="0">
              <a:solidFill>
                <a:srgbClr val="FF0066"/>
              </a:solidFill>
              <a:latin typeface="Arial" panose="020B0604020202020204" pitchFamily="34" charset="0"/>
              <a:cs typeface="Arial" panose="020B0604020202020204" pitchFamily="34" charset="0"/>
            </a:endParaRPr>
          </a:p>
          <a:p>
            <a:pPr fontAlgn="base">
              <a:spcBef>
                <a:spcPct val="0"/>
              </a:spcBef>
              <a:spcAft>
                <a:spcPct val="0"/>
              </a:spcAft>
              <a:buSzTx/>
              <a:buFontTx/>
              <a:buNone/>
            </a:pPr>
            <a:r>
              <a:rPr lang="en-US" altLang="en-US" sz="3200" b="0" dirty="0">
                <a:solidFill>
                  <a:srgbClr val="FF0066"/>
                </a:solidFill>
                <a:latin typeface="Arial" panose="020B0604020202020204" pitchFamily="34" charset="0"/>
                <a:cs typeface="Arial" panose="020B0604020202020204" pitchFamily="34" charset="0"/>
              </a:rPr>
              <a:t>	</a:t>
            </a:r>
            <a:r>
              <a:rPr lang="en-US" altLang="en-US" sz="3200" b="0" dirty="0">
                <a:solidFill>
                  <a:srgbClr val="66FF66"/>
                </a:solidFill>
                <a:latin typeface="Arial" panose="020B0604020202020204" pitchFamily="34" charset="0"/>
                <a:cs typeface="Arial" panose="020B0604020202020204" pitchFamily="34" charset="0"/>
              </a:rPr>
              <a:t>*</a:t>
            </a:r>
            <a:r>
              <a:rPr lang="en-US" altLang="en-US" sz="3200" dirty="0">
                <a:solidFill>
                  <a:srgbClr val="66FF66"/>
                </a:solidFill>
                <a:latin typeface="Arial" panose="020B0604020202020204" pitchFamily="34" charset="0"/>
                <a:cs typeface="Arial" panose="020B0604020202020204" pitchFamily="34" charset="0"/>
              </a:rPr>
              <a:t>Photosynthesis</a:t>
            </a:r>
            <a:r>
              <a:rPr lang="en-US" altLang="en-US" sz="3200" b="0" dirty="0">
                <a:solidFill>
                  <a:srgbClr val="66FF66"/>
                </a:solidFill>
                <a:latin typeface="Arial" panose="020B0604020202020204" pitchFamily="34" charset="0"/>
                <a:cs typeface="Arial" panose="020B0604020202020204" pitchFamily="34" charset="0"/>
              </a:rPr>
              <a:t>- use </a:t>
            </a:r>
            <a:r>
              <a:rPr lang="en-US" altLang="en-US" sz="3200" b="0" u="sng" dirty="0">
                <a:solidFill>
                  <a:srgbClr val="66FF66"/>
                </a:solidFill>
                <a:latin typeface="Arial" panose="020B0604020202020204" pitchFamily="34" charset="0"/>
                <a:cs typeface="Arial" panose="020B0604020202020204" pitchFamily="34" charset="0"/>
              </a:rPr>
              <a:t>sunlight</a:t>
            </a:r>
            <a:r>
              <a:rPr lang="en-US" altLang="en-US" sz="3200" b="0" dirty="0">
                <a:solidFill>
                  <a:srgbClr val="66FF66"/>
                </a:solidFill>
                <a:latin typeface="Arial" panose="020B0604020202020204" pitchFamily="34" charset="0"/>
                <a:cs typeface="Arial" panose="020B0604020202020204" pitchFamily="34" charset="0"/>
              </a:rPr>
              <a:t> to create carbohydrates (food)</a:t>
            </a:r>
          </a:p>
          <a:p>
            <a:pPr fontAlgn="base">
              <a:spcBef>
                <a:spcPct val="0"/>
              </a:spcBef>
              <a:spcAft>
                <a:spcPct val="0"/>
              </a:spcAft>
              <a:buSzTx/>
              <a:buFontTx/>
              <a:buNone/>
            </a:pPr>
            <a:r>
              <a:rPr lang="en-US" altLang="en-US" sz="3200" b="0" dirty="0">
                <a:solidFill>
                  <a:srgbClr val="66FF66"/>
                </a:solidFill>
                <a:latin typeface="Arial" panose="020B0604020202020204" pitchFamily="34" charset="0"/>
                <a:cs typeface="Arial" panose="020B0604020202020204" pitchFamily="34" charset="0"/>
              </a:rPr>
              <a:t>	</a:t>
            </a:r>
            <a:r>
              <a:rPr lang="en-US" altLang="en-US" sz="3200" b="0" dirty="0">
                <a:solidFill>
                  <a:srgbClr val="FFCC00"/>
                </a:solidFill>
                <a:latin typeface="Arial" panose="020B0604020202020204" pitchFamily="34" charset="0"/>
                <a:cs typeface="Arial" panose="020B0604020202020204" pitchFamily="34" charset="0"/>
              </a:rPr>
              <a:t> *</a:t>
            </a:r>
            <a:r>
              <a:rPr lang="en-US" altLang="en-US" sz="3200" dirty="0">
                <a:solidFill>
                  <a:srgbClr val="FFCC00"/>
                </a:solidFill>
                <a:latin typeface="Arial" panose="020B0604020202020204" pitchFamily="34" charset="0"/>
                <a:cs typeface="Arial" panose="020B0604020202020204" pitchFamily="34" charset="0"/>
              </a:rPr>
              <a:t>Chemosynthesis</a:t>
            </a:r>
            <a:r>
              <a:rPr lang="en-US" altLang="en-US" sz="3200" b="0" dirty="0">
                <a:solidFill>
                  <a:srgbClr val="FFCC00"/>
                </a:solidFill>
                <a:latin typeface="Arial" panose="020B0604020202020204" pitchFamily="34" charset="0"/>
                <a:cs typeface="Arial" panose="020B0604020202020204" pitchFamily="34" charset="0"/>
              </a:rPr>
              <a:t>- Use of chemical energy to create food. (Doesn’t need sunlight</a:t>
            </a:r>
            <a:r>
              <a:rPr lang="en-US" altLang="en-US" sz="3200" b="0" dirty="0" smtClean="0">
                <a:solidFill>
                  <a:srgbClr val="FFCC00"/>
                </a:solidFill>
                <a:latin typeface="Arial" panose="020B0604020202020204" pitchFamily="34" charset="0"/>
                <a:cs typeface="Arial" panose="020B0604020202020204" pitchFamily="34" charset="0"/>
              </a:rPr>
              <a:t>.)</a:t>
            </a:r>
          </a:p>
          <a:p>
            <a:pPr fontAlgn="base">
              <a:spcBef>
                <a:spcPct val="0"/>
              </a:spcBef>
              <a:spcAft>
                <a:spcPct val="0"/>
              </a:spcAft>
              <a:buSzTx/>
              <a:buFontTx/>
              <a:buNone/>
            </a:pPr>
            <a:endParaRPr lang="en-US" altLang="en-US" sz="3200" b="0" dirty="0">
              <a:solidFill>
                <a:srgbClr val="FFCC00"/>
              </a:solidFill>
              <a:latin typeface="Arial" panose="020B0604020202020204" pitchFamily="34" charset="0"/>
              <a:cs typeface="Arial" panose="020B0604020202020204" pitchFamily="34" charset="0"/>
            </a:endParaRPr>
          </a:p>
          <a:p>
            <a:pPr fontAlgn="base">
              <a:spcBef>
                <a:spcPct val="0"/>
              </a:spcBef>
              <a:spcAft>
                <a:spcPct val="0"/>
              </a:spcAft>
              <a:buSzTx/>
              <a:buFontTx/>
              <a:buNone/>
            </a:pPr>
            <a:endParaRPr lang="en-US" altLang="en-US" sz="2000" b="0" dirty="0">
              <a:solidFill>
                <a:srgbClr val="66FF66"/>
              </a:solidFill>
              <a:latin typeface="Arial" panose="020B0604020202020204" pitchFamily="34" charset="0"/>
              <a:cs typeface="Arial" panose="020B0604020202020204" pitchFamily="34" charset="0"/>
            </a:endParaRPr>
          </a:p>
          <a:p>
            <a:pPr fontAlgn="base">
              <a:spcBef>
                <a:spcPct val="0"/>
              </a:spcBef>
              <a:spcAft>
                <a:spcPct val="0"/>
              </a:spcAft>
              <a:buSzTx/>
              <a:buFontTx/>
              <a:buNone/>
            </a:pPr>
            <a:r>
              <a:rPr lang="en-US" altLang="en-US" sz="2000" b="0" dirty="0">
                <a:solidFill>
                  <a:srgbClr val="FF0066"/>
                </a:solidFill>
                <a:latin typeface="Arial" panose="020B0604020202020204" pitchFamily="34" charset="0"/>
                <a:cs typeface="Arial" panose="020B0604020202020204" pitchFamily="34" charset="0"/>
              </a:rPr>
              <a:t>		</a:t>
            </a:r>
          </a:p>
          <a:p>
            <a:pPr fontAlgn="base">
              <a:spcBef>
                <a:spcPct val="0"/>
              </a:spcBef>
              <a:spcAft>
                <a:spcPct val="0"/>
              </a:spcAft>
              <a:buSzTx/>
              <a:buFontTx/>
              <a:buNone/>
            </a:pPr>
            <a:endParaRPr lang="en-US" altLang="en-US" sz="2400" b="0" dirty="0">
              <a:solidFill>
                <a:srgbClr val="FF0066"/>
              </a:solidFill>
              <a:latin typeface="Arial" panose="020B0604020202020204" pitchFamily="34" charset="0"/>
              <a:cs typeface="Arial" panose="020B0604020202020204" pitchFamily="34" charset="0"/>
            </a:endParaRPr>
          </a:p>
          <a:p>
            <a:pPr fontAlgn="base">
              <a:spcBef>
                <a:spcPct val="0"/>
              </a:spcBef>
              <a:spcAft>
                <a:spcPct val="0"/>
              </a:spcAft>
              <a:buSzTx/>
              <a:buFontTx/>
              <a:buNone/>
            </a:pPr>
            <a:endParaRPr lang="en-US" altLang="en-US" sz="2400" b="0" dirty="0">
              <a:solidFill>
                <a:srgbClr val="FF0066"/>
              </a:solidFill>
              <a:latin typeface="Arial" panose="020B0604020202020204" pitchFamily="34" charset="0"/>
              <a:cs typeface="Arial" panose="020B0604020202020204" pitchFamily="34" charset="0"/>
            </a:endParaRPr>
          </a:p>
          <a:p>
            <a:pPr fontAlgn="base">
              <a:spcBef>
                <a:spcPct val="0"/>
              </a:spcBef>
              <a:spcAft>
                <a:spcPct val="0"/>
              </a:spcAft>
              <a:buSzTx/>
              <a:buFontTx/>
              <a:buNone/>
            </a:pPr>
            <a:endParaRPr lang="en-US" altLang="en-US" sz="2400" b="0" dirty="0">
              <a:solidFill>
                <a:srgbClr val="FF0066"/>
              </a:solidFill>
              <a:latin typeface="Arial" panose="020B0604020202020204" pitchFamily="34" charset="0"/>
              <a:cs typeface="Arial" panose="020B0604020202020204" pitchFamily="34" charset="0"/>
            </a:endParaRPr>
          </a:p>
          <a:p>
            <a:pPr fontAlgn="base">
              <a:spcBef>
                <a:spcPct val="0"/>
              </a:spcBef>
              <a:spcAft>
                <a:spcPct val="0"/>
              </a:spcAft>
              <a:buSzTx/>
              <a:buFontTx/>
              <a:buNone/>
            </a:pPr>
            <a:endParaRPr lang="en-US" altLang="en-US" sz="2400" b="0" dirty="0">
              <a:solidFill>
                <a:srgbClr val="FF0066"/>
              </a:solidFill>
              <a:latin typeface="Arial" panose="020B0604020202020204" pitchFamily="34" charset="0"/>
              <a:cs typeface="Arial" panose="020B0604020202020204" pitchFamily="34" charset="0"/>
            </a:endParaRPr>
          </a:p>
          <a:p>
            <a:pPr fontAlgn="base">
              <a:spcBef>
                <a:spcPct val="0"/>
              </a:spcBef>
              <a:spcAft>
                <a:spcPct val="0"/>
              </a:spcAft>
              <a:buSzTx/>
              <a:buFontTx/>
              <a:buNone/>
            </a:pPr>
            <a:endParaRPr lang="en-US" altLang="en-US" sz="2400" b="0" dirty="0">
              <a:solidFill>
                <a:srgbClr val="FF0066"/>
              </a:solidFill>
              <a:latin typeface="Arial" panose="020B0604020202020204" pitchFamily="34" charset="0"/>
              <a:cs typeface="Arial" panose="020B0604020202020204" pitchFamily="34" charset="0"/>
            </a:endParaRPr>
          </a:p>
          <a:p>
            <a:pPr fontAlgn="base">
              <a:spcBef>
                <a:spcPct val="0"/>
              </a:spcBef>
              <a:spcAft>
                <a:spcPct val="0"/>
              </a:spcAft>
              <a:buSzTx/>
              <a:buFontTx/>
              <a:buNone/>
            </a:pPr>
            <a:endParaRPr lang="en-US" altLang="en-US" sz="2400" b="0" dirty="0">
              <a:solidFill>
                <a:srgbClr val="FF0066"/>
              </a:solidFill>
              <a:latin typeface="Arial" panose="020B0604020202020204" pitchFamily="34" charset="0"/>
              <a:cs typeface="Arial" panose="020B0604020202020204" pitchFamily="34" charset="0"/>
            </a:endParaRPr>
          </a:p>
          <a:p>
            <a:pPr fontAlgn="base">
              <a:spcBef>
                <a:spcPct val="0"/>
              </a:spcBef>
              <a:spcAft>
                <a:spcPct val="0"/>
              </a:spcAft>
              <a:buSzTx/>
              <a:buFontTx/>
              <a:buNone/>
            </a:pPr>
            <a:endParaRPr lang="en-US" altLang="en-US" sz="2400" b="0" dirty="0">
              <a:solidFill>
                <a:srgbClr val="FF0066"/>
              </a:solidFill>
              <a:latin typeface="Arial" panose="020B0604020202020204" pitchFamily="34" charset="0"/>
              <a:cs typeface="Arial" panose="020B0604020202020204" pitchFamily="34" charset="0"/>
            </a:endParaRPr>
          </a:p>
        </p:txBody>
      </p:sp>
      <p:pic>
        <p:nvPicPr>
          <p:cNvPr id="7176" name="Picture 8" descr="http://www.walldesk.net/pdp/1024/17/23/vista-plants-1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1340" y="3429000"/>
            <a:ext cx="3762375" cy="282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10" descr="http://www.bbc.co.uk/nature/images/ic/credit/640x395/g/gi/giant_tube_worm/giant_tube_worm_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00870" y="2811341"/>
            <a:ext cx="4522788"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4556653"/>
      </p:ext>
    </p:extLst>
  </p:cSld>
  <p:clrMapOvr>
    <a:masterClrMapping/>
  </p:clrMapOvr>
  <p:transition spd="slow" advTm="20000">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 calcmode="lin" valueType="num">
                                      <p:cBhvr additive="base">
                                        <p:cTn id="7" dur="500" fill="hold"/>
                                        <p:tgtEl>
                                          <p:spTgt spid="10">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0">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 calcmode="lin" valueType="num">
                                      <p:cBhvr additive="base">
                                        <p:cTn id="11"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 calcmode="lin" valueType="num">
                                      <p:cBhvr additive="base">
                                        <p:cTn id="17"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0">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176"/>
                                        </p:tgtEl>
                                        <p:attrNameLst>
                                          <p:attrName>style.visibility</p:attrName>
                                        </p:attrNameLst>
                                      </p:cBhvr>
                                      <p:to>
                                        <p:strVal val="visible"/>
                                      </p:to>
                                    </p:set>
                                    <p:anim calcmode="lin" valueType="num">
                                      <p:cBhvr additive="base">
                                        <p:cTn id="21" dur="500" fill="hold"/>
                                        <p:tgtEl>
                                          <p:spTgt spid="7176"/>
                                        </p:tgtEl>
                                        <p:attrNameLst>
                                          <p:attrName>ppt_x</p:attrName>
                                        </p:attrNameLst>
                                      </p:cBhvr>
                                      <p:tavLst>
                                        <p:tav tm="0">
                                          <p:val>
                                            <p:strVal val="#ppt_x"/>
                                          </p:val>
                                        </p:tav>
                                        <p:tav tm="100000">
                                          <p:val>
                                            <p:strVal val="#ppt_x"/>
                                          </p:val>
                                        </p:tav>
                                      </p:tavLst>
                                    </p:anim>
                                    <p:anim calcmode="lin" valueType="num">
                                      <p:cBhvr additive="base">
                                        <p:cTn id="22" dur="500" fill="hold"/>
                                        <p:tgtEl>
                                          <p:spTgt spid="7176"/>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0">
                                            <p:txEl>
                                              <p:pRg st="2" end="2"/>
                                            </p:txEl>
                                          </p:spTgt>
                                        </p:tgtEl>
                                        <p:attrNameLst>
                                          <p:attrName>style.visibility</p:attrName>
                                        </p:attrNameLst>
                                      </p:cBhvr>
                                      <p:to>
                                        <p:strVal val="visible"/>
                                      </p:to>
                                    </p:set>
                                    <p:anim calcmode="lin" valueType="num">
                                      <p:cBhvr additive="base">
                                        <p:cTn id="27"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0">
                                            <p:txEl>
                                              <p:pRg st="2" end="2"/>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178"/>
                                        </p:tgtEl>
                                        <p:attrNameLst>
                                          <p:attrName>style.visibility</p:attrName>
                                        </p:attrNameLst>
                                      </p:cBhvr>
                                      <p:to>
                                        <p:strVal val="visible"/>
                                      </p:to>
                                    </p:set>
                                    <p:anim calcmode="lin" valueType="num">
                                      <p:cBhvr additive="base">
                                        <p:cTn id="31" dur="500" fill="hold"/>
                                        <p:tgtEl>
                                          <p:spTgt spid="7178"/>
                                        </p:tgtEl>
                                        <p:attrNameLst>
                                          <p:attrName>ppt_x</p:attrName>
                                        </p:attrNameLst>
                                      </p:cBhvr>
                                      <p:tavLst>
                                        <p:tav tm="0">
                                          <p:val>
                                            <p:strVal val="#ppt_x"/>
                                          </p:val>
                                        </p:tav>
                                        <p:tav tm="100000">
                                          <p:val>
                                            <p:strVal val="#ppt_x"/>
                                          </p:val>
                                        </p:tav>
                                      </p:tavLst>
                                    </p:anim>
                                    <p:anim calcmode="lin" valueType="num">
                                      <p:cBhvr additive="base">
                                        <p:cTn id="32" dur="500" fill="hold"/>
                                        <p:tgtEl>
                                          <p:spTgt spid="7178"/>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xEl>
                                              <p:pRg st="5" end="5"/>
                                            </p:txEl>
                                          </p:spTgt>
                                        </p:tgtEl>
                                        <p:attrNameLst>
                                          <p:attrName>style.visibility</p:attrName>
                                        </p:attrNameLst>
                                      </p:cBhvr>
                                      <p:to>
                                        <p:strVal val="visible"/>
                                      </p:to>
                                    </p:set>
                                    <p:anim calcmode="lin" valueType="num">
                                      <p:cBhvr additive="base">
                                        <p:cTn id="37"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animBg="1"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200000"/>
              <a:buChar char="•"/>
              <a:defRPr b="1">
                <a:solidFill>
                  <a:schemeClr val="tx1"/>
                </a:solidFill>
                <a:latin typeface="Tahoma" panose="020B0604030504040204" pitchFamily="34" charset="0"/>
                <a:ea typeface="MS PGothic" panose="020B0600070205080204" pitchFamily="34" charset="-128"/>
              </a:defRPr>
            </a:lvl1pPr>
            <a:lvl2pPr marL="557213" indent="-214313">
              <a:spcBef>
                <a:spcPct val="20000"/>
              </a:spcBef>
              <a:buSzPct val="200000"/>
              <a:buChar char="–"/>
              <a:defRPr sz="1500" b="1">
                <a:solidFill>
                  <a:schemeClr val="tx1"/>
                </a:solidFill>
                <a:latin typeface="Tahoma" panose="020B0604030504040204" pitchFamily="34" charset="0"/>
                <a:ea typeface="MS PGothic" panose="020B0600070205080204" pitchFamily="34" charset="-128"/>
              </a:defRPr>
            </a:lvl2pPr>
            <a:lvl3pPr marL="857250" indent="-171450">
              <a:spcBef>
                <a:spcPct val="20000"/>
              </a:spcBef>
              <a:buSzPct val="200000"/>
              <a:buChar char="•"/>
              <a:defRPr b="1">
                <a:solidFill>
                  <a:schemeClr val="tx1"/>
                </a:solidFill>
                <a:latin typeface="Tahoma" panose="020B0604030504040204" pitchFamily="34" charset="0"/>
                <a:ea typeface="MS PGothic" panose="020B0600070205080204" pitchFamily="34" charset="-128"/>
              </a:defRPr>
            </a:lvl3pPr>
            <a:lvl4pPr marL="1200150" indent="-171450">
              <a:spcBef>
                <a:spcPct val="20000"/>
              </a:spcBef>
              <a:buSzPct val="200000"/>
              <a:buChar char="–"/>
              <a:defRPr sz="1200" b="1">
                <a:solidFill>
                  <a:schemeClr val="tx1"/>
                </a:solidFill>
                <a:latin typeface="Tahoma" panose="020B0604030504040204" pitchFamily="34" charset="0"/>
                <a:ea typeface="MS PGothic" panose="020B0600070205080204" pitchFamily="34" charset="-128"/>
              </a:defRPr>
            </a:lvl4pPr>
            <a:lvl5pPr marL="1543050" indent="-171450">
              <a:spcBef>
                <a:spcPct val="20000"/>
              </a:spcBef>
              <a:buSzPct val="200000"/>
              <a:buChar char="»"/>
              <a:defRPr sz="1200" b="1">
                <a:solidFill>
                  <a:schemeClr val="tx1"/>
                </a:solidFill>
                <a:latin typeface="Tahoma" panose="020B0604030504040204" pitchFamily="34" charset="0"/>
                <a:ea typeface="MS PGothic" panose="020B0600070205080204" pitchFamily="34" charset="-128"/>
              </a:defRPr>
            </a:lvl5pPr>
            <a:lvl6pPr marL="2000250" indent="-171450" eaLnBrk="0" fontAlgn="base" hangingPunct="0">
              <a:spcBef>
                <a:spcPct val="20000"/>
              </a:spcBef>
              <a:spcAft>
                <a:spcPct val="0"/>
              </a:spcAft>
              <a:buSzPct val="200000"/>
              <a:buChar char="»"/>
              <a:defRPr sz="1200" b="1">
                <a:solidFill>
                  <a:schemeClr val="tx1"/>
                </a:solidFill>
                <a:latin typeface="Tahoma" panose="020B0604030504040204" pitchFamily="34" charset="0"/>
                <a:ea typeface="MS PGothic" panose="020B0600070205080204" pitchFamily="34" charset="-128"/>
              </a:defRPr>
            </a:lvl6pPr>
            <a:lvl7pPr marL="2457450" indent="-171450" eaLnBrk="0" fontAlgn="base" hangingPunct="0">
              <a:spcBef>
                <a:spcPct val="20000"/>
              </a:spcBef>
              <a:spcAft>
                <a:spcPct val="0"/>
              </a:spcAft>
              <a:buSzPct val="200000"/>
              <a:buChar char="»"/>
              <a:defRPr sz="1200" b="1">
                <a:solidFill>
                  <a:schemeClr val="tx1"/>
                </a:solidFill>
                <a:latin typeface="Tahoma" panose="020B0604030504040204" pitchFamily="34" charset="0"/>
                <a:ea typeface="MS PGothic" panose="020B0600070205080204" pitchFamily="34" charset="-128"/>
              </a:defRPr>
            </a:lvl7pPr>
            <a:lvl8pPr marL="2914650" indent="-171450" eaLnBrk="0" fontAlgn="base" hangingPunct="0">
              <a:spcBef>
                <a:spcPct val="20000"/>
              </a:spcBef>
              <a:spcAft>
                <a:spcPct val="0"/>
              </a:spcAft>
              <a:buSzPct val="200000"/>
              <a:buChar char="»"/>
              <a:defRPr sz="1200" b="1">
                <a:solidFill>
                  <a:schemeClr val="tx1"/>
                </a:solidFill>
                <a:latin typeface="Tahoma" panose="020B0604030504040204" pitchFamily="34" charset="0"/>
                <a:ea typeface="MS PGothic" panose="020B0600070205080204" pitchFamily="34" charset="-128"/>
              </a:defRPr>
            </a:lvl8pPr>
            <a:lvl9pPr marL="3371850" indent="-171450" eaLnBrk="0" fontAlgn="base" hangingPunct="0">
              <a:spcBef>
                <a:spcPct val="20000"/>
              </a:spcBef>
              <a:spcAft>
                <a:spcPct val="0"/>
              </a:spcAft>
              <a:buSzPct val="200000"/>
              <a:buChar char="»"/>
              <a:defRPr sz="1200" b="1">
                <a:solidFill>
                  <a:schemeClr val="tx1"/>
                </a:solidFill>
                <a:latin typeface="Tahoma" panose="020B0604030504040204" pitchFamily="34" charset="0"/>
                <a:ea typeface="MS PGothic" panose="020B0600070205080204" pitchFamily="34" charset="-128"/>
              </a:defRPr>
            </a:lvl9pPr>
          </a:lstStyle>
          <a:p>
            <a:pPr>
              <a:spcBef>
                <a:spcPct val="0"/>
              </a:spcBef>
              <a:buSzTx/>
              <a:buFontTx/>
              <a:buNone/>
            </a:pPr>
            <a:fld id="{94F5855B-25DA-4A81-8ED3-9DA5A7E7AF31}" type="slidenum">
              <a:rPr lang="en-US" altLang="en-US" b="0" smtClean="0">
                <a:solidFill>
                  <a:srgbClr val="FFFFFF"/>
                </a:solidFill>
                <a:latin typeface="Arial Black" panose="020B0A04020102020204" pitchFamily="34" charset="0"/>
              </a:rPr>
              <a:pPr>
                <a:spcBef>
                  <a:spcPct val="0"/>
                </a:spcBef>
                <a:buSzTx/>
                <a:buFontTx/>
                <a:buNone/>
              </a:pPr>
              <a:t>22</a:t>
            </a:fld>
            <a:endParaRPr lang="en-US" altLang="en-US" b="0" smtClean="0">
              <a:solidFill>
                <a:srgbClr val="FFFFFF"/>
              </a:solidFill>
              <a:latin typeface="Arial Black" panose="020B0A04020102020204" pitchFamily="34" charset="0"/>
            </a:endParaRPr>
          </a:p>
        </p:txBody>
      </p:sp>
      <p:sp>
        <p:nvSpPr>
          <p:cNvPr id="9" name="TextBox 8"/>
          <p:cNvSpPr txBox="1">
            <a:spLocks noChangeArrowheads="1"/>
          </p:cNvSpPr>
          <p:nvPr/>
        </p:nvSpPr>
        <p:spPr bwMode="auto">
          <a:xfrm>
            <a:off x="1957" y="8553"/>
            <a:ext cx="12192000" cy="698652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200000"/>
              <a:buChar char="•"/>
              <a:defRPr b="1">
                <a:solidFill>
                  <a:schemeClr val="tx1"/>
                </a:solidFill>
                <a:latin typeface="Tahoma" panose="020B0604030504040204" pitchFamily="34" charset="0"/>
                <a:ea typeface="MS PGothic" panose="020B0600070205080204" pitchFamily="34" charset="-128"/>
              </a:defRPr>
            </a:lvl1pPr>
            <a:lvl2pPr marL="742950" indent="-285750">
              <a:spcBef>
                <a:spcPct val="20000"/>
              </a:spcBef>
              <a:buSzPct val="200000"/>
              <a:buChar char="–"/>
              <a:defRPr sz="1500" b="1">
                <a:solidFill>
                  <a:schemeClr val="tx1"/>
                </a:solidFill>
                <a:latin typeface="Tahoma" panose="020B0604030504040204" pitchFamily="34" charset="0"/>
                <a:ea typeface="MS PGothic" panose="020B0600070205080204" pitchFamily="34" charset="-128"/>
              </a:defRPr>
            </a:lvl2pPr>
            <a:lvl3pPr marL="1143000" indent="-228600">
              <a:spcBef>
                <a:spcPct val="20000"/>
              </a:spcBef>
              <a:buSzPct val="200000"/>
              <a:buChar char="•"/>
              <a:defRPr b="1">
                <a:solidFill>
                  <a:schemeClr val="tx1"/>
                </a:solidFill>
                <a:latin typeface="Tahoma" panose="020B0604030504040204" pitchFamily="34" charset="0"/>
                <a:ea typeface="MS PGothic" panose="020B0600070205080204" pitchFamily="34" charset="-128"/>
              </a:defRPr>
            </a:lvl3pPr>
            <a:lvl4pPr marL="1600200" indent="-228600">
              <a:spcBef>
                <a:spcPct val="20000"/>
              </a:spcBef>
              <a:buSzPct val="200000"/>
              <a:buChar char="–"/>
              <a:defRPr sz="1200" b="1">
                <a:solidFill>
                  <a:schemeClr val="tx1"/>
                </a:solidFill>
                <a:latin typeface="Tahoma" panose="020B0604030504040204" pitchFamily="34" charset="0"/>
                <a:ea typeface="MS PGothic" panose="020B0600070205080204" pitchFamily="34" charset="-128"/>
              </a:defRPr>
            </a:lvl4pPr>
            <a:lvl5pPr marL="2057400" indent="-228600">
              <a:spcBef>
                <a:spcPct val="20000"/>
              </a:spcBef>
              <a:buSzPct val="200000"/>
              <a:buChar char="»"/>
              <a:defRPr sz="1200" b="1">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SzPct val="200000"/>
              <a:buChar char="»"/>
              <a:defRPr sz="1200" b="1">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SzPct val="200000"/>
              <a:buChar char="»"/>
              <a:defRPr sz="1200" b="1">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SzPct val="200000"/>
              <a:buChar char="»"/>
              <a:defRPr sz="1200" b="1">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SzPct val="200000"/>
              <a:buChar char="»"/>
              <a:defRPr sz="1200" b="1">
                <a:solidFill>
                  <a:schemeClr val="tx1"/>
                </a:solidFill>
                <a:latin typeface="Tahoma" panose="020B0604030504040204" pitchFamily="34" charset="0"/>
                <a:ea typeface="MS PGothic" panose="020B0600070205080204" pitchFamily="34" charset="-128"/>
              </a:defRPr>
            </a:lvl9pPr>
          </a:lstStyle>
          <a:p>
            <a:pPr fontAlgn="base">
              <a:spcBef>
                <a:spcPct val="0"/>
              </a:spcBef>
              <a:spcAft>
                <a:spcPct val="0"/>
              </a:spcAft>
              <a:buSzTx/>
              <a:buFontTx/>
              <a:buNone/>
            </a:pPr>
            <a:r>
              <a:rPr lang="en-US" altLang="en-US" sz="2000" b="0" dirty="0">
                <a:solidFill>
                  <a:srgbClr val="FFFFFF"/>
                </a:solidFill>
                <a:latin typeface="Arial" panose="020B0604020202020204" pitchFamily="34" charset="0"/>
                <a:cs typeface="Arial" panose="020B0604020202020204" pitchFamily="34" charset="0"/>
              </a:rPr>
              <a:t>2. </a:t>
            </a:r>
            <a:r>
              <a:rPr lang="en-US" altLang="en-US" sz="2000" dirty="0">
                <a:solidFill>
                  <a:srgbClr val="FFFFFF"/>
                </a:solidFill>
                <a:latin typeface="Arial" panose="020B0604020202020204" pitchFamily="34" charset="0"/>
                <a:cs typeface="Arial" panose="020B0604020202020204" pitchFamily="34" charset="0"/>
              </a:rPr>
              <a:t>Consumer (Heterotroph) </a:t>
            </a:r>
            <a:r>
              <a:rPr lang="en-US" altLang="en-US" sz="2000" b="0" dirty="0">
                <a:solidFill>
                  <a:srgbClr val="FFFFFF"/>
                </a:solidFill>
                <a:latin typeface="Arial" panose="020B0604020202020204" pitchFamily="34" charset="0"/>
                <a:cs typeface="Arial" panose="020B0604020202020204" pitchFamily="34" charset="0"/>
              </a:rPr>
              <a:t>= gets energy/nutrients by feeding on other organisms (including waste)</a:t>
            </a:r>
          </a:p>
          <a:p>
            <a:pPr fontAlgn="base">
              <a:spcBef>
                <a:spcPct val="0"/>
              </a:spcBef>
              <a:spcAft>
                <a:spcPct val="0"/>
              </a:spcAft>
              <a:buSzTx/>
              <a:buFontTx/>
              <a:buNone/>
            </a:pPr>
            <a:r>
              <a:rPr lang="en-US" altLang="en-US" b="0" dirty="0">
                <a:solidFill>
                  <a:srgbClr val="000000"/>
                </a:solidFill>
                <a:latin typeface="Arial" panose="020B0604020202020204" pitchFamily="34" charset="0"/>
                <a:cs typeface="Arial" panose="020B0604020202020204" pitchFamily="34" charset="0"/>
              </a:rPr>
              <a:t> </a:t>
            </a:r>
            <a:r>
              <a:rPr lang="en-US" altLang="en-US" sz="2400" b="0" dirty="0">
                <a:solidFill>
                  <a:srgbClr val="FFFF00"/>
                </a:solidFill>
                <a:latin typeface="Arial Narrow" panose="020B0606020202030204" pitchFamily="34" charset="0"/>
                <a:cs typeface="Arial" panose="020B0604020202020204" pitchFamily="34" charset="0"/>
              </a:rPr>
              <a:t>	Ex.    *Herbivores </a:t>
            </a:r>
            <a:r>
              <a:rPr lang="en-US" altLang="en-US" sz="2400" b="0" dirty="0" smtClean="0">
                <a:solidFill>
                  <a:srgbClr val="FFFF00"/>
                </a:solidFill>
                <a:latin typeface="Arial Narrow" panose="020B0606020202030204" pitchFamily="34" charset="0"/>
                <a:cs typeface="Arial" panose="020B0604020202020204" pitchFamily="34" charset="0"/>
              </a:rPr>
              <a:t>(consumes </a:t>
            </a:r>
            <a:r>
              <a:rPr lang="en-US" altLang="en-US" sz="2400" b="0" dirty="0">
                <a:solidFill>
                  <a:srgbClr val="FFFF00"/>
                </a:solidFill>
                <a:latin typeface="Arial Narrow" panose="020B0606020202030204" pitchFamily="34" charset="0"/>
                <a:cs typeface="Arial" panose="020B0604020202020204" pitchFamily="34" charset="0"/>
              </a:rPr>
              <a:t>plants)</a:t>
            </a:r>
          </a:p>
          <a:p>
            <a:pPr fontAlgn="base">
              <a:spcBef>
                <a:spcPct val="0"/>
              </a:spcBef>
              <a:spcAft>
                <a:spcPct val="0"/>
              </a:spcAft>
              <a:buSzTx/>
              <a:buFontTx/>
              <a:buNone/>
            </a:pPr>
            <a:r>
              <a:rPr lang="en-US" altLang="en-US" sz="2400" b="0" dirty="0">
                <a:solidFill>
                  <a:srgbClr val="FFFF00"/>
                </a:solidFill>
                <a:latin typeface="Arial Narrow" panose="020B0606020202030204" pitchFamily="34" charset="0"/>
                <a:cs typeface="Arial" panose="020B0604020202020204" pitchFamily="34" charset="0"/>
              </a:rPr>
              <a:t>	</a:t>
            </a:r>
            <a:r>
              <a:rPr lang="en-US" altLang="en-US" sz="2400" b="0" dirty="0">
                <a:solidFill>
                  <a:srgbClr val="FF0000"/>
                </a:solidFill>
                <a:latin typeface="Arial Narrow" panose="020B0606020202030204" pitchFamily="34" charset="0"/>
                <a:cs typeface="Arial" panose="020B0604020202020204" pitchFamily="34" charset="0"/>
              </a:rPr>
              <a:t>         *Carnivores </a:t>
            </a:r>
            <a:r>
              <a:rPr lang="en-US" altLang="en-US" sz="2400" b="0" dirty="0" smtClean="0">
                <a:solidFill>
                  <a:srgbClr val="FF0000"/>
                </a:solidFill>
                <a:latin typeface="Arial Narrow" panose="020B0606020202030204" pitchFamily="34" charset="0"/>
                <a:cs typeface="Arial" panose="020B0604020202020204" pitchFamily="34" charset="0"/>
              </a:rPr>
              <a:t>(consumes </a:t>
            </a:r>
            <a:r>
              <a:rPr lang="en-US" altLang="en-US" sz="2400" b="0" dirty="0">
                <a:solidFill>
                  <a:srgbClr val="FF0000"/>
                </a:solidFill>
                <a:latin typeface="Arial Narrow" panose="020B0606020202030204" pitchFamily="34" charset="0"/>
                <a:cs typeface="Arial" panose="020B0604020202020204" pitchFamily="34" charset="0"/>
              </a:rPr>
              <a:t>animal tissues) </a:t>
            </a:r>
          </a:p>
          <a:p>
            <a:pPr fontAlgn="base">
              <a:spcBef>
                <a:spcPct val="0"/>
              </a:spcBef>
              <a:spcAft>
                <a:spcPct val="0"/>
              </a:spcAft>
              <a:buSzTx/>
              <a:buFontTx/>
              <a:buNone/>
            </a:pPr>
            <a:r>
              <a:rPr lang="en-US" altLang="en-US" sz="2400" b="0" dirty="0">
                <a:solidFill>
                  <a:srgbClr val="00B0F0"/>
                </a:solidFill>
                <a:latin typeface="Arial Narrow" panose="020B0606020202030204" pitchFamily="34" charset="0"/>
                <a:cs typeface="Arial" panose="020B0604020202020204" pitchFamily="34" charset="0"/>
              </a:rPr>
              <a:t>                      *</a:t>
            </a:r>
            <a:r>
              <a:rPr lang="en-US" altLang="en-US" sz="2400" b="0" dirty="0" smtClean="0">
                <a:solidFill>
                  <a:srgbClr val="00B0F0"/>
                </a:solidFill>
                <a:latin typeface="Arial Narrow" panose="020B0606020202030204" pitchFamily="34" charset="0"/>
                <a:cs typeface="Arial" panose="020B0604020202020204" pitchFamily="34" charset="0"/>
              </a:rPr>
              <a:t>Omnivore(consumes </a:t>
            </a:r>
            <a:r>
              <a:rPr lang="en-US" altLang="en-US" sz="2400" b="0" dirty="0">
                <a:solidFill>
                  <a:srgbClr val="00B0F0"/>
                </a:solidFill>
                <a:latin typeface="Arial Narrow" panose="020B0606020202030204" pitchFamily="34" charset="0"/>
                <a:cs typeface="Arial" panose="020B0604020202020204" pitchFamily="34" charset="0"/>
              </a:rPr>
              <a:t>plants/animal tissues)</a:t>
            </a:r>
          </a:p>
          <a:p>
            <a:pPr fontAlgn="base">
              <a:spcBef>
                <a:spcPct val="0"/>
              </a:spcBef>
              <a:spcAft>
                <a:spcPct val="0"/>
              </a:spcAft>
              <a:buSzTx/>
              <a:buFontTx/>
              <a:buNone/>
            </a:pPr>
            <a:r>
              <a:rPr lang="en-US" altLang="en-US" sz="2400" b="0" dirty="0">
                <a:solidFill>
                  <a:srgbClr val="FFFF00"/>
                </a:solidFill>
                <a:latin typeface="Arial Narrow" panose="020B0606020202030204" pitchFamily="34" charset="0"/>
                <a:cs typeface="Arial" panose="020B0604020202020204" pitchFamily="34" charset="0"/>
              </a:rPr>
              <a:t>	</a:t>
            </a:r>
            <a:r>
              <a:rPr lang="en-US" altLang="en-US" sz="2400" b="0" dirty="0">
                <a:solidFill>
                  <a:srgbClr val="FFC000"/>
                </a:solidFill>
                <a:latin typeface="Arial Narrow" panose="020B0606020202030204" pitchFamily="34" charset="0"/>
                <a:cs typeface="Arial" panose="020B0604020202020204" pitchFamily="34" charset="0"/>
              </a:rPr>
              <a:t>         *</a:t>
            </a:r>
            <a:r>
              <a:rPr lang="en-US" altLang="en-US" sz="2400" b="0" dirty="0" err="1">
                <a:solidFill>
                  <a:srgbClr val="FFC000"/>
                </a:solidFill>
                <a:latin typeface="Arial Narrow" panose="020B0606020202030204" pitchFamily="34" charset="0"/>
                <a:cs typeface="Arial" panose="020B0604020202020204" pitchFamily="34" charset="0"/>
              </a:rPr>
              <a:t>Detritivores</a:t>
            </a:r>
            <a:r>
              <a:rPr lang="en-US" altLang="en-US" sz="2400" b="0" dirty="0">
                <a:solidFill>
                  <a:srgbClr val="FFC000"/>
                </a:solidFill>
                <a:latin typeface="Arial Narrow" panose="020B0606020202030204" pitchFamily="34" charset="0"/>
                <a:cs typeface="Arial" panose="020B0604020202020204" pitchFamily="34" charset="0"/>
              </a:rPr>
              <a:t> (decaying matter)</a:t>
            </a:r>
          </a:p>
          <a:p>
            <a:pPr fontAlgn="base">
              <a:spcBef>
                <a:spcPct val="0"/>
              </a:spcBef>
              <a:spcAft>
                <a:spcPct val="0"/>
              </a:spcAft>
              <a:buSzTx/>
              <a:buFontTx/>
              <a:buNone/>
            </a:pPr>
            <a:r>
              <a:rPr lang="en-US" altLang="en-US" sz="2400" b="0" dirty="0">
                <a:solidFill>
                  <a:srgbClr val="FFFF00"/>
                </a:solidFill>
                <a:latin typeface="Arial Narrow" panose="020B0606020202030204" pitchFamily="34" charset="0"/>
                <a:cs typeface="Arial" panose="020B0604020202020204" pitchFamily="34" charset="0"/>
              </a:rPr>
              <a:t>	</a:t>
            </a:r>
            <a:r>
              <a:rPr lang="en-US" altLang="en-US" sz="2400" b="0" dirty="0">
                <a:solidFill>
                  <a:srgbClr val="66FF66"/>
                </a:solidFill>
                <a:latin typeface="Arial Narrow" panose="020B0606020202030204" pitchFamily="34" charset="0"/>
                <a:cs typeface="Arial" panose="020B0604020202020204" pitchFamily="34" charset="0"/>
              </a:rPr>
              <a:t>         *Decomposer (break down organic matter</a:t>
            </a:r>
            <a:r>
              <a:rPr lang="en-US" altLang="en-US" sz="2400" b="0" dirty="0" smtClean="0">
                <a:solidFill>
                  <a:srgbClr val="66FF66"/>
                </a:solidFill>
                <a:latin typeface="Arial Narrow" panose="020B0606020202030204" pitchFamily="34" charset="0"/>
                <a:cs typeface="Arial" panose="020B0604020202020204" pitchFamily="34" charset="0"/>
              </a:rPr>
              <a:t>)</a:t>
            </a:r>
          </a:p>
          <a:p>
            <a:pPr fontAlgn="base">
              <a:spcBef>
                <a:spcPct val="0"/>
              </a:spcBef>
              <a:spcAft>
                <a:spcPct val="0"/>
              </a:spcAft>
              <a:buSzTx/>
              <a:buFontTx/>
              <a:buNone/>
            </a:pPr>
            <a:endParaRPr lang="en-US" altLang="en-US" sz="2400" b="0" dirty="0">
              <a:solidFill>
                <a:srgbClr val="66FF66"/>
              </a:solidFill>
              <a:latin typeface="Arial Narrow" panose="020B0606020202030204" pitchFamily="34" charset="0"/>
              <a:cs typeface="Arial" panose="020B0604020202020204" pitchFamily="34" charset="0"/>
            </a:endParaRPr>
          </a:p>
          <a:p>
            <a:pPr fontAlgn="base">
              <a:spcBef>
                <a:spcPct val="0"/>
              </a:spcBef>
              <a:spcAft>
                <a:spcPct val="0"/>
              </a:spcAft>
              <a:buSzTx/>
              <a:buFontTx/>
              <a:buNone/>
            </a:pPr>
            <a:endParaRPr lang="en-US" altLang="en-US" sz="2400" b="0" dirty="0">
              <a:solidFill>
                <a:srgbClr val="66FF66"/>
              </a:solidFill>
              <a:latin typeface="Arial Narrow" panose="020B0606020202030204" pitchFamily="34" charset="0"/>
              <a:cs typeface="Arial" panose="020B0604020202020204" pitchFamily="34" charset="0"/>
            </a:endParaRPr>
          </a:p>
          <a:p>
            <a:pPr fontAlgn="base">
              <a:spcBef>
                <a:spcPct val="0"/>
              </a:spcBef>
              <a:spcAft>
                <a:spcPct val="0"/>
              </a:spcAft>
              <a:buSzTx/>
              <a:buFontTx/>
              <a:buNone/>
            </a:pPr>
            <a:r>
              <a:rPr lang="en-US" altLang="en-US" sz="3200" b="0" dirty="0">
                <a:solidFill>
                  <a:srgbClr val="00B050"/>
                </a:solidFill>
                <a:latin typeface="Arial" panose="020B0604020202020204" pitchFamily="34" charset="0"/>
                <a:cs typeface="Arial" panose="020B0604020202020204" pitchFamily="34" charset="0"/>
              </a:rPr>
              <a:t>	</a:t>
            </a:r>
            <a:endParaRPr lang="en-US" altLang="en-US" sz="3200" b="0" dirty="0">
              <a:solidFill>
                <a:srgbClr val="000000"/>
              </a:solidFill>
              <a:latin typeface="Arial" panose="020B0604020202020204" pitchFamily="34" charset="0"/>
              <a:cs typeface="Arial" panose="020B0604020202020204" pitchFamily="34" charset="0"/>
            </a:endParaRPr>
          </a:p>
          <a:p>
            <a:pPr fontAlgn="base">
              <a:spcBef>
                <a:spcPct val="0"/>
              </a:spcBef>
              <a:spcAft>
                <a:spcPct val="0"/>
              </a:spcAft>
              <a:buSzTx/>
              <a:buFontTx/>
              <a:buNone/>
            </a:pPr>
            <a:r>
              <a:rPr lang="en-US" altLang="en-US" sz="3200" b="0" dirty="0">
                <a:solidFill>
                  <a:srgbClr val="72BFC5"/>
                </a:solidFill>
                <a:latin typeface="Arial" panose="020B0604020202020204" pitchFamily="34" charset="0"/>
                <a:cs typeface="Arial" panose="020B0604020202020204" pitchFamily="34" charset="0"/>
              </a:rPr>
              <a:t>	</a:t>
            </a:r>
            <a:endParaRPr lang="en-US" altLang="en-US" sz="3200" b="0" dirty="0">
              <a:solidFill>
                <a:srgbClr val="000000"/>
              </a:solidFill>
              <a:latin typeface="Arial" panose="020B0604020202020204" pitchFamily="34" charset="0"/>
              <a:cs typeface="Arial" panose="020B0604020202020204" pitchFamily="34" charset="0"/>
            </a:endParaRPr>
          </a:p>
          <a:p>
            <a:pPr fontAlgn="base">
              <a:spcBef>
                <a:spcPct val="0"/>
              </a:spcBef>
              <a:spcAft>
                <a:spcPct val="0"/>
              </a:spcAft>
              <a:buSzTx/>
              <a:buFontTx/>
              <a:buNone/>
            </a:pPr>
            <a:r>
              <a:rPr lang="en-US" altLang="en-US" sz="3200" b="0" dirty="0">
                <a:solidFill>
                  <a:srgbClr val="7030A0"/>
                </a:solidFill>
                <a:latin typeface="Arial" panose="020B0604020202020204" pitchFamily="34" charset="0"/>
                <a:cs typeface="Arial" panose="020B0604020202020204" pitchFamily="34" charset="0"/>
              </a:rPr>
              <a:t>	</a:t>
            </a:r>
          </a:p>
          <a:p>
            <a:pPr fontAlgn="base">
              <a:spcBef>
                <a:spcPct val="0"/>
              </a:spcBef>
              <a:spcAft>
                <a:spcPct val="0"/>
              </a:spcAft>
              <a:buSzTx/>
              <a:buFontTx/>
              <a:buNone/>
            </a:pPr>
            <a:endParaRPr lang="en-US" altLang="en-US" sz="3200" b="0" dirty="0">
              <a:solidFill>
                <a:srgbClr val="7030A0"/>
              </a:solidFill>
              <a:latin typeface="Arial" panose="020B0604020202020204" pitchFamily="34" charset="0"/>
              <a:cs typeface="Arial" panose="020B0604020202020204" pitchFamily="34" charset="0"/>
            </a:endParaRPr>
          </a:p>
          <a:p>
            <a:pPr fontAlgn="base">
              <a:spcBef>
                <a:spcPct val="0"/>
              </a:spcBef>
              <a:spcAft>
                <a:spcPct val="0"/>
              </a:spcAft>
              <a:buSzTx/>
              <a:buFontTx/>
              <a:buNone/>
            </a:pPr>
            <a:endParaRPr lang="en-US" altLang="en-US" sz="3200" b="0" dirty="0">
              <a:solidFill>
                <a:srgbClr val="7030A0"/>
              </a:solidFill>
              <a:latin typeface="Arial" panose="020B0604020202020204" pitchFamily="34" charset="0"/>
              <a:cs typeface="Arial" panose="020B0604020202020204" pitchFamily="34" charset="0"/>
            </a:endParaRPr>
          </a:p>
          <a:p>
            <a:pPr fontAlgn="base">
              <a:spcBef>
                <a:spcPct val="0"/>
              </a:spcBef>
              <a:spcAft>
                <a:spcPct val="0"/>
              </a:spcAft>
              <a:buSzTx/>
              <a:buFontTx/>
              <a:buNone/>
            </a:pPr>
            <a:endParaRPr lang="en-US" altLang="en-US" sz="3200" b="0" dirty="0">
              <a:solidFill>
                <a:srgbClr val="7030A0"/>
              </a:solidFill>
              <a:latin typeface="Arial" panose="020B0604020202020204" pitchFamily="34" charset="0"/>
              <a:cs typeface="Arial" panose="020B0604020202020204" pitchFamily="34" charset="0"/>
            </a:endParaRPr>
          </a:p>
          <a:p>
            <a:pPr fontAlgn="base">
              <a:spcBef>
                <a:spcPct val="0"/>
              </a:spcBef>
              <a:spcAft>
                <a:spcPct val="0"/>
              </a:spcAft>
              <a:buSzTx/>
              <a:buFontTx/>
              <a:buNone/>
            </a:pPr>
            <a:endParaRPr lang="en-US" altLang="en-US" sz="3200" b="0" dirty="0">
              <a:solidFill>
                <a:srgbClr val="7030A0"/>
              </a:solidFill>
              <a:latin typeface="Arial" panose="020B0604020202020204" pitchFamily="34" charset="0"/>
              <a:cs typeface="Arial" panose="020B0604020202020204" pitchFamily="34" charset="0"/>
            </a:endParaRPr>
          </a:p>
          <a:p>
            <a:pPr fontAlgn="base">
              <a:spcBef>
                <a:spcPct val="0"/>
              </a:spcBef>
              <a:spcAft>
                <a:spcPct val="0"/>
              </a:spcAft>
              <a:buSzTx/>
              <a:buFontTx/>
              <a:buNone/>
            </a:pPr>
            <a:endParaRPr lang="en-US" altLang="en-US" b="0" dirty="0">
              <a:solidFill>
                <a:srgbClr val="000000"/>
              </a:solidFill>
              <a:latin typeface="Arial" panose="020B0604020202020204" pitchFamily="34" charset="0"/>
              <a:cs typeface="Arial" panose="020B0604020202020204" pitchFamily="34" charset="0"/>
            </a:endParaRPr>
          </a:p>
          <a:p>
            <a:pPr fontAlgn="base">
              <a:spcBef>
                <a:spcPct val="0"/>
              </a:spcBef>
              <a:spcAft>
                <a:spcPct val="0"/>
              </a:spcAft>
              <a:buSzTx/>
              <a:buFontTx/>
              <a:buNone/>
            </a:pPr>
            <a:endParaRPr lang="en-US" altLang="en-US" b="0" dirty="0">
              <a:solidFill>
                <a:srgbClr val="000000"/>
              </a:solidFill>
              <a:latin typeface="Arial" panose="020B0604020202020204" pitchFamily="34" charset="0"/>
              <a:cs typeface="Arial" panose="020B0604020202020204" pitchFamily="34" charset="0"/>
            </a:endParaRPr>
          </a:p>
        </p:txBody>
      </p:sp>
      <p:pic>
        <p:nvPicPr>
          <p:cNvPr id="110594" name="Picture 2" descr="http://assets.wildobs.com/uploads/adam_jack/photos/SwimmingGarterSnak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62486" y="1023147"/>
            <a:ext cx="4168775" cy="357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7" name="Picture 2" descr="http://www.hullettmarsh.org/WEBSITEEDIT/two_white_tailed_deer%5b1%5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2418560"/>
            <a:ext cx="42545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8" name="Picture 2" descr="http://koleksifoto.com/images/wallpapers/33161865/Animals/Bea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0491" y="2762027"/>
            <a:ext cx="5032375" cy="377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9" name="Picture 2" descr="http://www.seasky.org/deep-sea/assets/images/deep-sea-crab-se3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45382" y="2971800"/>
            <a:ext cx="3937000" cy="334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00" name="Picture 4" descr="http://www.wpclipart.com/medical/medical_problems/Cholera_bacteria.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3475834"/>
            <a:ext cx="3417887" cy="296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01" name="Picture 2" descr="http://horrorcrush.com/articles/wp-content/uploads/2009/08/fungus.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43175" y="2971800"/>
            <a:ext cx="40386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2549480"/>
      </p:ext>
    </p:extLst>
  </p:cSld>
  <p:clrMapOvr>
    <a:masterClrMapping/>
  </p:clrMapOvr>
  <p:transition spd="slow" advTm="20000">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10597"/>
                                        </p:tgtEl>
                                        <p:attrNameLst>
                                          <p:attrName>style.visibility</p:attrName>
                                        </p:attrNameLst>
                                      </p:cBhvr>
                                      <p:to>
                                        <p:strVal val="visible"/>
                                      </p:to>
                                    </p:set>
                                    <p:anim calcmode="lin" valueType="num">
                                      <p:cBhvr additive="base">
                                        <p:cTn id="17" dur="500" fill="hold"/>
                                        <p:tgtEl>
                                          <p:spTgt spid="110597"/>
                                        </p:tgtEl>
                                        <p:attrNameLst>
                                          <p:attrName>ppt_x</p:attrName>
                                        </p:attrNameLst>
                                      </p:cBhvr>
                                      <p:tavLst>
                                        <p:tav tm="0">
                                          <p:val>
                                            <p:strVal val="#ppt_x"/>
                                          </p:val>
                                        </p:tav>
                                        <p:tav tm="100000">
                                          <p:val>
                                            <p:strVal val="#ppt_x"/>
                                          </p:val>
                                        </p:tav>
                                      </p:tavLst>
                                    </p:anim>
                                    <p:anim calcmode="lin" valueType="num">
                                      <p:cBhvr additive="base">
                                        <p:cTn id="18" dur="500" fill="hold"/>
                                        <p:tgtEl>
                                          <p:spTgt spid="110597"/>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anim calcmode="lin" valueType="num">
                                      <p:cBhvr additive="base">
                                        <p:cTn id="23"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
                                            <p:txEl>
                                              <p:pRg st="2" end="2"/>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10594"/>
                                        </p:tgtEl>
                                        <p:attrNameLst>
                                          <p:attrName>style.visibility</p:attrName>
                                        </p:attrNameLst>
                                      </p:cBhvr>
                                      <p:to>
                                        <p:strVal val="visible"/>
                                      </p:to>
                                    </p:set>
                                    <p:anim calcmode="lin" valueType="num">
                                      <p:cBhvr additive="base">
                                        <p:cTn id="27" dur="500" fill="hold"/>
                                        <p:tgtEl>
                                          <p:spTgt spid="110594"/>
                                        </p:tgtEl>
                                        <p:attrNameLst>
                                          <p:attrName>ppt_x</p:attrName>
                                        </p:attrNameLst>
                                      </p:cBhvr>
                                      <p:tavLst>
                                        <p:tav tm="0">
                                          <p:val>
                                            <p:strVal val="#ppt_x"/>
                                          </p:val>
                                        </p:tav>
                                        <p:tav tm="100000">
                                          <p:val>
                                            <p:strVal val="#ppt_x"/>
                                          </p:val>
                                        </p:tav>
                                      </p:tavLst>
                                    </p:anim>
                                    <p:anim calcmode="lin" valueType="num">
                                      <p:cBhvr additive="base">
                                        <p:cTn id="28" dur="500" fill="hold"/>
                                        <p:tgtEl>
                                          <p:spTgt spid="110594"/>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9">
                                            <p:txEl>
                                              <p:pRg st="3" end="3"/>
                                            </p:txEl>
                                          </p:spTgt>
                                        </p:tgtEl>
                                        <p:attrNameLst>
                                          <p:attrName>style.visibility</p:attrName>
                                        </p:attrNameLst>
                                      </p:cBhvr>
                                      <p:to>
                                        <p:strVal val="visible"/>
                                      </p:to>
                                    </p:set>
                                    <p:anim calcmode="lin" valueType="num">
                                      <p:cBhvr additive="base">
                                        <p:cTn id="33"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9">
                                            <p:txEl>
                                              <p:pRg st="3" end="3"/>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10598"/>
                                        </p:tgtEl>
                                        <p:attrNameLst>
                                          <p:attrName>style.visibility</p:attrName>
                                        </p:attrNameLst>
                                      </p:cBhvr>
                                      <p:to>
                                        <p:strVal val="visible"/>
                                      </p:to>
                                    </p:set>
                                    <p:anim calcmode="lin" valueType="num">
                                      <p:cBhvr additive="base">
                                        <p:cTn id="37" dur="500" fill="hold"/>
                                        <p:tgtEl>
                                          <p:spTgt spid="110598"/>
                                        </p:tgtEl>
                                        <p:attrNameLst>
                                          <p:attrName>ppt_x</p:attrName>
                                        </p:attrNameLst>
                                      </p:cBhvr>
                                      <p:tavLst>
                                        <p:tav tm="0">
                                          <p:val>
                                            <p:strVal val="#ppt_x"/>
                                          </p:val>
                                        </p:tav>
                                        <p:tav tm="100000">
                                          <p:val>
                                            <p:strVal val="#ppt_x"/>
                                          </p:val>
                                        </p:tav>
                                      </p:tavLst>
                                    </p:anim>
                                    <p:anim calcmode="lin" valueType="num">
                                      <p:cBhvr additive="base">
                                        <p:cTn id="38" dur="500" fill="hold"/>
                                        <p:tgtEl>
                                          <p:spTgt spid="110598"/>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9">
                                            <p:txEl>
                                              <p:pRg st="4" end="4"/>
                                            </p:txEl>
                                          </p:spTgt>
                                        </p:tgtEl>
                                        <p:attrNameLst>
                                          <p:attrName>style.visibility</p:attrName>
                                        </p:attrNameLst>
                                      </p:cBhvr>
                                      <p:to>
                                        <p:strVal val="visible"/>
                                      </p:to>
                                    </p:set>
                                    <p:anim calcmode="lin" valueType="num">
                                      <p:cBhvr additive="base">
                                        <p:cTn id="43"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9">
                                            <p:txEl>
                                              <p:pRg st="4" end="4"/>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10599"/>
                                        </p:tgtEl>
                                        <p:attrNameLst>
                                          <p:attrName>style.visibility</p:attrName>
                                        </p:attrNameLst>
                                      </p:cBhvr>
                                      <p:to>
                                        <p:strVal val="visible"/>
                                      </p:to>
                                    </p:set>
                                    <p:anim calcmode="lin" valueType="num">
                                      <p:cBhvr additive="base">
                                        <p:cTn id="47" dur="500" fill="hold"/>
                                        <p:tgtEl>
                                          <p:spTgt spid="110599"/>
                                        </p:tgtEl>
                                        <p:attrNameLst>
                                          <p:attrName>ppt_x</p:attrName>
                                        </p:attrNameLst>
                                      </p:cBhvr>
                                      <p:tavLst>
                                        <p:tav tm="0">
                                          <p:val>
                                            <p:strVal val="#ppt_x"/>
                                          </p:val>
                                        </p:tav>
                                        <p:tav tm="100000">
                                          <p:val>
                                            <p:strVal val="#ppt_x"/>
                                          </p:val>
                                        </p:tav>
                                      </p:tavLst>
                                    </p:anim>
                                    <p:anim calcmode="lin" valueType="num">
                                      <p:cBhvr additive="base">
                                        <p:cTn id="48" dur="500" fill="hold"/>
                                        <p:tgtEl>
                                          <p:spTgt spid="110599"/>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4" fill="hold" nodeType="clickEffect">
                                  <p:stCondLst>
                                    <p:cond delay="0"/>
                                  </p:stCondLst>
                                  <p:childTnLst>
                                    <p:set>
                                      <p:cBhvr>
                                        <p:cTn id="52" dur="1" fill="hold">
                                          <p:stCondLst>
                                            <p:cond delay="0"/>
                                          </p:stCondLst>
                                        </p:cTn>
                                        <p:tgtEl>
                                          <p:spTgt spid="9">
                                            <p:txEl>
                                              <p:pRg st="5" end="5"/>
                                            </p:txEl>
                                          </p:spTgt>
                                        </p:tgtEl>
                                        <p:attrNameLst>
                                          <p:attrName>style.visibility</p:attrName>
                                        </p:attrNameLst>
                                      </p:cBhvr>
                                      <p:to>
                                        <p:strVal val="visible"/>
                                      </p:to>
                                    </p:set>
                                    <p:anim calcmode="lin" valueType="num">
                                      <p:cBhvr additive="base">
                                        <p:cTn id="53"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9">
                                            <p:txEl>
                                              <p:pRg st="5" end="5"/>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110600"/>
                                        </p:tgtEl>
                                        <p:attrNameLst>
                                          <p:attrName>style.visibility</p:attrName>
                                        </p:attrNameLst>
                                      </p:cBhvr>
                                      <p:to>
                                        <p:strVal val="visible"/>
                                      </p:to>
                                    </p:set>
                                    <p:anim calcmode="lin" valueType="num">
                                      <p:cBhvr additive="base">
                                        <p:cTn id="57" dur="500" fill="hold"/>
                                        <p:tgtEl>
                                          <p:spTgt spid="110600"/>
                                        </p:tgtEl>
                                        <p:attrNameLst>
                                          <p:attrName>ppt_x</p:attrName>
                                        </p:attrNameLst>
                                      </p:cBhvr>
                                      <p:tavLst>
                                        <p:tav tm="0">
                                          <p:val>
                                            <p:strVal val="#ppt_x"/>
                                          </p:val>
                                        </p:tav>
                                        <p:tav tm="100000">
                                          <p:val>
                                            <p:strVal val="#ppt_x"/>
                                          </p:val>
                                        </p:tav>
                                      </p:tavLst>
                                    </p:anim>
                                    <p:anim calcmode="lin" valueType="num">
                                      <p:cBhvr additive="base">
                                        <p:cTn id="58" dur="500" fill="hold"/>
                                        <p:tgtEl>
                                          <p:spTgt spid="110600"/>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110601"/>
                                        </p:tgtEl>
                                        <p:attrNameLst>
                                          <p:attrName>style.visibility</p:attrName>
                                        </p:attrNameLst>
                                      </p:cBhvr>
                                      <p:to>
                                        <p:strVal val="visible"/>
                                      </p:to>
                                    </p:set>
                                    <p:anim calcmode="lin" valueType="num">
                                      <p:cBhvr additive="base">
                                        <p:cTn id="61" dur="500" fill="hold"/>
                                        <p:tgtEl>
                                          <p:spTgt spid="110601"/>
                                        </p:tgtEl>
                                        <p:attrNameLst>
                                          <p:attrName>ppt_x</p:attrName>
                                        </p:attrNameLst>
                                      </p:cBhvr>
                                      <p:tavLst>
                                        <p:tav tm="0">
                                          <p:val>
                                            <p:strVal val="#ppt_x"/>
                                          </p:val>
                                        </p:tav>
                                        <p:tav tm="100000">
                                          <p:val>
                                            <p:strVal val="#ppt_x"/>
                                          </p:val>
                                        </p:tav>
                                      </p:tavLst>
                                    </p:anim>
                                    <p:anim calcmode="lin" valueType="num">
                                      <p:cBhvr additive="base">
                                        <p:cTn id="62" dur="500" fill="hold"/>
                                        <p:tgtEl>
                                          <p:spTgt spid="1106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905000" y="1905003"/>
            <a:ext cx="5272088" cy="449263"/>
          </a:xfrm>
          <a:prstGeom prst="rect">
            <a:avLst/>
          </a:prstGeom>
          <a:solidFill>
            <a:srgbClr val="BDCD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FFFF"/>
              </a:solidFill>
            </a:endParaRPr>
          </a:p>
        </p:txBody>
      </p:sp>
      <p:sp>
        <p:nvSpPr>
          <p:cNvPr id="76802" name="Content Placeholder 2"/>
          <p:cNvSpPr>
            <a:spLocks noGrp="1"/>
          </p:cNvSpPr>
          <p:nvPr>
            <p:ph idx="1"/>
          </p:nvPr>
        </p:nvSpPr>
        <p:spPr>
          <a:xfrm>
            <a:off x="825759" y="523220"/>
            <a:ext cx="8763000" cy="4984750"/>
          </a:xfrm>
          <a:solidFill>
            <a:schemeClr val="accent2">
              <a:lumMod val="40000"/>
              <a:lumOff val="60000"/>
            </a:schemeClr>
          </a:solidFill>
        </p:spPr>
        <p:txBody>
          <a:bodyPr/>
          <a:lstStyle/>
          <a:p>
            <a:pPr>
              <a:buFontTx/>
              <a:buNone/>
              <a:defRPr/>
            </a:pPr>
            <a:r>
              <a:rPr lang="en-US" altLang="en-US" sz="2400" dirty="0"/>
              <a:t>1. Trophic levels- position of an organism in a food chain </a:t>
            </a:r>
            <a:r>
              <a:rPr lang="en-US" altLang="en-US" dirty="0"/>
              <a:t>(linear links showing energy transfer).</a:t>
            </a:r>
          </a:p>
          <a:p>
            <a:pPr marL="0" indent="0">
              <a:spcBef>
                <a:spcPct val="0"/>
              </a:spcBef>
              <a:buSzTx/>
              <a:buNone/>
              <a:defRPr/>
            </a:pPr>
            <a:r>
              <a:rPr lang="en-US" altLang="en-US" sz="2400" dirty="0"/>
              <a:t>   *Energy flows in one direction from primary producers to organisms. </a:t>
            </a:r>
          </a:p>
          <a:p>
            <a:pPr marL="0" indent="0">
              <a:spcBef>
                <a:spcPct val="0"/>
              </a:spcBef>
              <a:buSzTx/>
              <a:buNone/>
              <a:defRPr/>
            </a:pPr>
            <a:r>
              <a:rPr lang="en-US" altLang="en-US" sz="2400" b="0" kern="1200" dirty="0">
                <a:solidFill>
                  <a:srgbClr val="000000"/>
                </a:solidFill>
                <a:latin typeface="Arial" panose="020B0604020202020204" pitchFamily="34" charset="0"/>
              </a:rPr>
              <a:t>	</a:t>
            </a:r>
            <a:r>
              <a:rPr lang="en-US" altLang="en-US" sz="2000" b="0" kern="1200" dirty="0" smtClean="0">
                <a:solidFill>
                  <a:srgbClr val="000000"/>
                </a:solidFill>
                <a:latin typeface="Arial" panose="020B0604020202020204" pitchFamily="34" charset="0"/>
              </a:rPr>
              <a:t>- </a:t>
            </a:r>
            <a:r>
              <a:rPr lang="en-US" altLang="en-US" sz="2000" b="0" u="sng" kern="1200" dirty="0">
                <a:solidFill>
                  <a:srgbClr val="000000"/>
                </a:solidFill>
                <a:latin typeface="Arial" panose="020B0604020202020204" pitchFamily="34" charset="0"/>
              </a:rPr>
              <a:t>ONLY 10%</a:t>
            </a:r>
            <a:r>
              <a:rPr lang="en-US" altLang="en-US" sz="2000" b="0" kern="1200" dirty="0">
                <a:solidFill>
                  <a:srgbClr val="000000"/>
                </a:solidFill>
                <a:latin typeface="Arial" panose="020B0604020202020204" pitchFamily="34" charset="0"/>
              </a:rPr>
              <a:t> of energy is available for transfer </a:t>
            </a:r>
            <a:endParaRPr lang="en-US" altLang="en-US" sz="2000" b="0" kern="1200" dirty="0" smtClean="0">
              <a:solidFill>
                <a:srgbClr val="000000"/>
              </a:solidFill>
              <a:latin typeface="Arial" panose="020B0604020202020204" pitchFamily="34" charset="0"/>
            </a:endParaRPr>
          </a:p>
          <a:p>
            <a:pPr marL="0" indent="0">
              <a:spcBef>
                <a:spcPct val="0"/>
              </a:spcBef>
              <a:buSzTx/>
              <a:buNone/>
              <a:defRPr/>
            </a:pPr>
            <a:r>
              <a:rPr lang="en-US" altLang="en-US" sz="2000" b="0" kern="1200" dirty="0" smtClean="0">
                <a:solidFill>
                  <a:srgbClr val="000000"/>
                </a:solidFill>
                <a:latin typeface="Arial" panose="020B0604020202020204" pitchFamily="34" charset="0"/>
              </a:rPr>
              <a:t>(</a:t>
            </a:r>
            <a:r>
              <a:rPr lang="en-US" altLang="en-US" sz="2000" b="0" kern="1200" dirty="0">
                <a:solidFill>
                  <a:srgbClr val="000000"/>
                </a:solidFill>
                <a:latin typeface="Arial" panose="020B0604020202020204" pitchFamily="34" charset="0"/>
              </a:rPr>
              <a:t>rest is lost as heat for movement, reproduction, etc</a:t>
            </a:r>
            <a:r>
              <a:rPr lang="en-US" altLang="en-US" sz="2000" b="0" kern="1200" dirty="0" smtClean="0">
                <a:solidFill>
                  <a:srgbClr val="000000"/>
                </a:solidFill>
                <a:latin typeface="Arial" panose="020B0604020202020204" pitchFamily="34" charset="0"/>
              </a:rPr>
              <a:t>.)</a:t>
            </a:r>
            <a:endParaRPr lang="en-US" altLang="en-US" sz="2400" dirty="0"/>
          </a:p>
          <a:p>
            <a:pPr>
              <a:buFontTx/>
              <a:buNone/>
              <a:defRPr/>
            </a:pPr>
            <a:r>
              <a:rPr lang="en-US" altLang="en-US" sz="2400" dirty="0"/>
              <a:t>    *Food web- interconnected food chains</a:t>
            </a:r>
          </a:p>
        </p:txBody>
      </p:sp>
      <p:sp>
        <p:nvSpPr>
          <p:cNvPr id="11878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200000"/>
              <a:buChar char="•"/>
              <a:defRPr b="1">
                <a:solidFill>
                  <a:schemeClr val="tx1"/>
                </a:solidFill>
                <a:latin typeface="Tahoma" panose="020B0604030504040204" pitchFamily="34" charset="0"/>
                <a:ea typeface="MS PGothic" panose="020B0600070205080204" pitchFamily="34" charset="-128"/>
              </a:defRPr>
            </a:lvl1pPr>
            <a:lvl2pPr marL="557213" indent="-214313">
              <a:spcBef>
                <a:spcPct val="20000"/>
              </a:spcBef>
              <a:buSzPct val="200000"/>
              <a:buChar char="–"/>
              <a:defRPr sz="1500" b="1">
                <a:solidFill>
                  <a:schemeClr val="tx1"/>
                </a:solidFill>
                <a:latin typeface="Tahoma" panose="020B0604030504040204" pitchFamily="34" charset="0"/>
                <a:ea typeface="MS PGothic" panose="020B0600070205080204" pitchFamily="34" charset="-128"/>
              </a:defRPr>
            </a:lvl2pPr>
            <a:lvl3pPr marL="857250" indent="-171450">
              <a:spcBef>
                <a:spcPct val="20000"/>
              </a:spcBef>
              <a:buSzPct val="200000"/>
              <a:buChar char="•"/>
              <a:defRPr b="1">
                <a:solidFill>
                  <a:schemeClr val="tx1"/>
                </a:solidFill>
                <a:latin typeface="Tahoma" panose="020B0604030504040204" pitchFamily="34" charset="0"/>
                <a:ea typeface="MS PGothic" panose="020B0600070205080204" pitchFamily="34" charset="-128"/>
              </a:defRPr>
            </a:lvl3pPr>
            <a:lvl4pPr marL="1200150" indent="-171450">
              <a:spcBef>
                <a:spcPct val="20000"/>
              </a:spcBef>
              <a:buSzPct val="200000"/>
              <a:buChar char="–"/>
              <a:defRPr sz="1200" b="1">
                <a:solidFill>
                  <a:schemeClr val="tx1"/>
                </a:solidFill>
                <a:latin typeface="Tahoma" panose="020B0604030504040204" pitchFamily="34" charset="0"/>
                <a:ea typeface="MS PGothic" panose="020B0600070205080204" pitchFamily="34" charset="-128"/>
              </a:defRPr>
            </a:lvl4pPr>
            <a:lvl5pPr marL="1543050" indent="-171450">
              <a:spcBef>
                <a:spcPct val="20000"/>
              </a:spcBef>
              <a:buSzPct val="200000"/>
              <a:buChar char="»"/>
              <a:defRPr sz="1200" b="1">
                <a:solidFill>
                  <a:schemeClr val="tx1"/>
                </a:solidFill>
                <a:latin typeface="Tahoma" panose="020B0604030504040204" pitchFamily="34" charset="0"/>
                <a:ea typeface="MS PGothic" panose="020B0600070205080204" pitchFamily="34" charset="-128"/>
              </a:defRPr>
            </a:lvl5pPr>
            <a:lvl6pPr marL="2000250" indent="-171450" eaLnBrk="0" fontAlgn="base" hangingPunct="0">
              <a:spcBef>
                <a:spcPct val="20000"/>
              </a:spcBef>
              <a:spcAft>
                <a:spcPct val="0"/>
              </a:spcAft>
              <a:buSzPct val="200000"/>
              <a:buChar char="»"/>
              <a:defRPr sz="1200" b="1">
                <a:solidFill>
                  <a:schemeClr val="tx1"/>
                </a:solidFill>
                <a:latin typeface="Tahoma" panose="020B0604030504040204" pitchFamily="34" charset="0"/>
                <a:ea typeface="MS PGothic" panose="020B0600070205080204" pitchFamily="34" charset="-128"/>
              </a:defRPr>
            </a:lvl6pPr>
            <a:lvl7pPr marL="2457450" indent="-171450" eaLnBrk="0" fontAlgn="base" hangingPunct="0">
              <a:spcBef>
                <a:spcPct val="20000"/>
              </a:spcBef>
              <a:spcAft>
                <a:spcPct val="0"/>
              </a:spcAft>
              <a:buSzPct val="200000"/>
              <a:buChar char="»"/>
              <a:defRPr sz="1200" b="1">
                <a:solidFill>
                  <a:schemeClr val="tx1"/>
                </a:solidFill>
                <a:latin typeface="Tahoma" panose="020B0604030504040204" pitchFamily="34" charset="0"/>
                <a:ea typeface="MS PGothic" panose="020B0600070205080204" pitchFamily="34" charset="-128"/>
              </a:defRPr>
            </a:lvl7pPr>
            <a:lvl8pPr marL="2914650" indent="-171450" eaLnBrk="0" fontAlgn="base" hangingPunct="0">
              <a:spcBef>
                <a:spcPct val="20000"/>
              </a:spcBef>
              <a:spcAft>
                <a:spcPct val="0"/>
              </a:spcAft>
              <a:buSzPct val="200000"/>
              <a:buChar char="»"/>
              <a:defRPr sz="1200" b="1">
                <a:solidFill>
                  <a:schemeClr val="tx1"/>
                </a:solidFill>
                <a:latin typeface="Tahoma" panose="020B0604030504040204" pitchFamily="34" charset="0"/>
                <a:ea typeface="MS PGothic" panose="020B0600070205080204" pitchFamily="34" charset="-128"/>
              </a:defRPr>
            </a:lvl8pPr>
            <a:lvl9pPr marL="3371850" indent="-171450" eaLnBrk="0" fontAlgn="base" hangingPunct="0">
              <a:spcBef>
                <a:spcPct val="20000"/>
              </a:spcBef>
              <a:spcAft>
                <a:spcPct val="0"/>
              </a:spcAft>
              <a:buSzPct val="200000"/>
              <a:buChar char="»"/>
              <a:defRPr sz="1200" b="1">
                <a:solidFill>
                  <a:schemeClr val="tx1"/>
                </a:solidFill>
                <a:latin typeface="Tahoma" panose="020B0604030504040204" pitchFamily="34" charset="0"/>
                <a:ea typeface="MS PGothic" panose="020B0600070205080204" pitchFamily="34" charset="-128"/>
              </a:defRPr>
            </a:lvl9pPr>
          </a:lstStyle>
          <a:p>
            <a:pPr>
              <a:spcBef>
                <a:spcPct val="0"/>
              </a:spcBef>
              <a:buSzTx/>
              <a:buFontTx/>
              <a:buNone/>
            </a:pPr>
            <a:fld id="{FB45A4E5-830F-4633-B50D-CF39121107A3}" type="slidenum">
              <a:rPr lang="en-US" altLang="en-US" smtClean="0">
                <a:solidFill>
                  <a:srgbClr val="FFFFFF"/>
                </a:solidFill>
              </a:rPr>
              <a:pPr>
                <a:spcBef>
                  <a:spcPct val="0"/>
                </a:spcBef>
                <a:buSzTx/>
                <a:buFontTx/>
                <a:buNone/>
              </a:pPr>
              <a:t>23</a:t>
            </a:fld>
            <a:endParaRPr lang="en-US" altLang="en-US" smtClean="0">
              <a:solidFill>
                <a:srgbClr val="FFFFFF"/>
              </a:solidFill>
            </a:endParaRPr>
          </a:p>
        </p:txBody>
      </p:sp>
      <p:pic>
        <p:nvPicPr>
          <p:cNvPr id="76804" name="Picture 2" descr="http://kellyjstoner.files.wordpress.com/2011/07/trophiclevel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7706" y="967953"/>
            <a:ext cx="3807486" cy="5719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533399" y="0"/>
            <a:ext cx="8382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pPr>
            <a:r>
              <a:rPr lang="en-US" altLang="en-US" sz="2800" b="1" dirty="0">
                <a:solidFill>
                  <a:srgbClr val="000000"/>
                </a:solidFill>
              </a:rPr>
              <a:t>C. Trophic Structure</a:t>
            </a:r>
          </a:p>
        </p:txBody>
      </p:sp>
      <p:pic>
        <p:nvPicPr>
          <p:cNvPr id="116743" name="Picture 2" descr="http://alaska.usgs.gov/science/biology/seabirds_foragefish/marinehabitat/images/Food_Web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1044" y="3192859"/>
            <a:ext cx="3436777" cy="349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6240793"/>
      </p:ext>
    </p:extLst>
  </p:cSld>
  <p:clrMapOvr>
    <a:masterClrMapping/>
  </p:clrMapOvr>
  <p:transition spd="slow" advTm="20000">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6802">
                                            <p:bg/>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6802">
                                            <p:txEl>
                                              <p:pRg st="0" end="0"/>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6802">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680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6802">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6802">
                                            <p:txEl>
                                              <p:pRg st="3" end="3"/>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6802">
                                            <p:txEl>
                                              <p:pRg st="4" end="4"/>
                                            </p:txEl>
                                          </p:spTgt>
                                        </p:tgtEl>
                                        <p:attrNameLst>
                                          <p:attrName>style.visibility</p:attrName>
                                        </p:attrNameLst>
                                      </p:cBhvr>
                                      <p:to>
                                        <p:strVal val="visible"/>
                                      </p:to>
                                    </p:set>
                                  </p:childTnLst>
                                </p:cTn>
                              </p:par>
                              <p:par>
                                <p:cTn id="35" presetID="16" presetClass="entr" presetSubtype="21" fill="hold" nodeType="withEffect">
                                  <p:stCondLst>
                                    <p:cond delay="0"/>
                                  </p:stCondLst>
                                  <p:childTnLst>
                                    <p:set>
                                      <p:cBhvr>
                                        <p:cTn id="36" dur="1" fill="hold">
                                          <p:stCondLst>
                                            <p:cond delay="0"/>
                                          </p:stCondLst>
                                        </p:cTn>
                                        <p:tgtEl>
                                          <p:spTgt spid="116743"/>
                                        </p:tgtEl>
                                        <p:attrNameLst>
                                          <p:attrName>style.visibility</p:attrName>
                                        </p:attrNameLst>
                                      </p:cBhvr>
                                      <p:to>
                                        <p:strVal val="visible"/>
                                      </p:to>
                                    </p:set>
                                    <p:animEffect transition="in" filter="barn(inVertical)">
                                      <p:cBhvr>
                                        <p:cTn id="37" dur="500"/>
                                        <p:tgtEl>
                                          <p:spTgt spid="1167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2" grpId="0" build="p" animBg="1"/>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Content Placeholder 2"/>
          <p:cNvSpPr>
            <a:spLocks noGrp="1"/>
          </p:cNvSpPr>
          <p:nvPr>
            <p:ph idx="1"/>
          </p:nvPr>
        </p:nvSpPr>
        <p:spPr>
          <a:xfrm>
            <a:off x="0" y="0"/>
            <a:ext cx="12192000" cy="6858000"/>
          </a:xfrm>
          <a:solidFill>
            <a:schemeClr val="tx1"/>
          </a:solidFill>
        </p:spPr>
        <p:txBody>
          <a:bodyPr/>
          <a:lstStyle/>
          <a:p>
            <a:pPr marL="0" indent="0">
              <a:buNone/>
            </a:pPr>
            <a:r>
              <a:rPr lang="en-US" altLang="en-US" sz="3200" dirty="0">
                <a:solidFill>
                  <a:srgbClr val="FF3300"/>
                </a:solidFill>
              </a:rPr>
              <a:t>Processing Point-</a:t>
            </a:r>
          </a:p>
        </p:txBody>
      </p:sp>
      <p:pic>
        <p:nvPicPr>
          <p:cNvPr id="115715" name="Picture 1" descr="Screen Shot 2016-04-12 at 9.02.18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88789" y="632779"/>
            <a:ext cx="9406701" cy="6237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2" name="TextBox 3"/>
          <p:cNvSpPr txBox="1">
            <a:spLocks noChangeArrowheads="1"/>
          </p:cNvSpPr>
          <p:nvPr/>
        </p:nvSpPr>
        <p:spPr bwMode="auto">
          <a:xfrm>
            <a:off x="5551859" y="5631661"/>
            <a:ext cx="23606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pPr>
            <a:r>
              <a:rPr lang="en-US" altLang="en-US" dirty="0" smtClean="0">
                <a:solidFill>
                  <a:srgbClr val="000000"/>
                </a:solidFill>
              </a:rPr>
              <a:t>Heterotroph</a:t>
            </a:r>
            <a:endParaRPr lang="en-US" altLang="en-US" dirty="0">
              <a:solidFill>
                <a:srgbClr val="000000"/>
              </a:solidFill>
            </a:endParaRPr>
          </a:p>
        </p:txBody>
      </p:sp>
      <p:sp>
        <p:nvSpPr>
          <p:cNvPr id="114693" name="TextBox 4"/>
          <p:cNvSpPr txBox="1">
            <a:spLocks noChangeArrowheads="1"/>
          </p:cNvSpPr>
          <p:nvPr/>
        </p:nvSpPr>
        <p:spPr bwMode="auto">
          <a:xfrm>
            <a:off x="5238750" y="1081450"/>
            <a:ext cx="22336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pPr>
            <a:r>
              <a:rPr lang="en-US" altLang="en-US" dirty="0" smtClean="0">
                <a:solidFill>
                  <a:srgbClr val="000000"/>
                </a:solidFill>
              </a:rPr>
              <a:t>Autotroph</a:t>
            </a:r>
            <a:endParaRPr lang="en-US" altLang="en-US" dirty="0">
              <a:solidFill>
                <a:srgbClr val="000000"/>
              </a:solidFill>
            </a:endParaRPr>
          </a:p>
        </p:txBody>
      </p:sp>
      <p:sp>
        <p:nvSpPr>
          <p:cNvPr id="115718" name="TextBox 1"/>
          <p:cNvSpPr txBox="1">
            <a:spLocks noChangeArrowheads="1"/>
          </p:cNvSpPr>
          <p:nvPr/>
        </p:nvSpPr>
        <p:spPr bwMode="auto">
          <a:xfrm>
            <a:off x="3296039" y="2236064"/>
            <a:ext cx="1905000" cy="369888"/>
          </a:xfrm>
          <a:prstGeom prst="rect">
            <a:avLst/>
          </a:prstGeom>
          <a:solidFill>
            <a:srgbClr val="ECF99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pPr>
            <a:r>
              <a:rPr lang="en-US" altLang="en-US" dirty="0">
                <a:solidFill>
                  <a:srgbClr val="000000"/>
                </a:solidFill>
              </a:rPr>
              <a:t>Type of #1</a:t>
            </a:r>
          </a:p>
        </p:txBody>
      </p:sp>
      <p:sp>
        <p:nvSpPr>
          <p:cNvPr id="115719" name="TextBox 6"/>
          <p:cNvSpPr txBox="1">
            <a:spLocks noChangeArrowheads="1"/>
          </p:cNvSpPr>
          <p:nvPr/>
        </p:nvSpPr>
        <p:spPr bwMode="auto">
          <a:xfrm>
            <a:off x="6621204" y="2251963"/>
            <a:ext cx="1905000" cy="369887"/>
          </a:xfrm>
          <a:prstGeom prst="rect">
            <a:avLst/>
          </a:prstGeom>
          <a:solidFill>
            <a:srgbClr val="ECF99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pPr>
            <a:r>
              <a:rPr lang="en-US" altLang="en-US" dirty="0">
                <a:solidFill>
                  <a:srgbClr val="000000"/>
                </a:solidFill>
              </a:rPr>
              <a:t>Type of #1</a:t>
            </a:r>
          </a:p>
        </p:txBody>
      </p:sp>
      <p:sp>
        <p:nvSpPr>
          <p:cNvPr id="115720" name="TextBox 7"/>
          <p:cNvSpPr txBox="1">
            <a:spLocks noChangeArrowheads="1"/>
          </p:cNvSpPr>
          <p:nvPr/>
        </p:nvSpPr>
        <p:spPr bwMode="auto">
          <a:xfrm>
            <a:off x="5441950" y="6035675"/>
            <a:ext cx="1905000" cy="369888"/>
          </a:xfrm>
          <a:prstGeom prst="rect">
            <a:avLst/>
          </a:prstGeom>
          <a:solidFill>
            <a:srgbClr val="ECF99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pPr>
            <a:r>
              <a:rPr lang="en-US" altLang="en-US">
                <a:solidFill>
                  <a:srgbClr val="000000"/>
                </a:solidFill>
              </a:rPr>
              <a:t>Noun #2</a:t>
            </a:r>
          </a:p>
        </p:txBody>
      </p:sp>
      <p:sp>
        <p:nvSpPr>
          <p:cNvPr id="115721" name="TextBox 8"/>
          <p:cNvSpPr txBox="1">
            <a:spLocks noChangeArrowheads="1"/>
          </p:cNvSpPr>
          <p:nvPr/>
        </p:nvSpPr>
        <p:spPr bwMode="auto">
          <a:xfrm>
            <a:off x="6892925" y="5343525"/>
            <a:ext cx="1905000" cy="369888"/>
          </a:xfrm>
          <a:prstGeom prst="rect">
            <a:avLst/>
          </a:prstGeom>
          <a:solidFill>
            <a:srgbClr val="ECF99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pPr>
            <a:r>
              <a:rPr lang="en-US" altLang="en-US">
                <a:solidFill>
                  <a:srgbClr val="000000"/>
                </a:solidFill>
              </a:rPr>
              <a:t>Type of #2</a:t>
            </a:r>
          </a:p>
        </p:txBody>
      </p:sp>
      <p:sp>
        <p:nvSpPr>
          <p:cNvPr id="115722" name="TextBox 9"/>
          <p:cNvSpPr txBox="1">
            <a:spLocks noChangeArrowheads="1"/>
          </p:cNvSpPr>
          <p:nvPr/>
        </p:nvSpPr>
        <p:spPr bwMode="auto">
          <a:xfrm>
            <a:off x="3538376" y="5418141"/>
            <a:ext cx="1905000" cy="369887"/>
          </a:xfrm>
          <a:prstGeom prst="rect">
            <a:avLst/>
          </a:prstGeom>
          <a:solidFill>
            <a:srgbClr val="ECF99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pPr>
            <a:r>
              <a:rPr lang="en-US" altLang="en-US" dirty="0">
                <a:solidFill>
                  <a:srgbClr val="000000"/>
                </a:solidFill>
              </a:rPr>
              <a:t>Type of #2</a:t>
            </a:r>
          </a:p>
        </p:txBody>
      </p:sp>
      <p:sp>
        <p:nvSpPr>
          <p:cNvPr id="115723" name="TextBox 10"/>
          <p:cNvSpPr txBox="1">
            <a:spLocks noChangeArrowheads="1"/>
          </p:cNvSpPr>
          <p:nvPr/>
        </p:nvSpPr>
        <p:spPr bwMode="auto">
          <a:xfrm>
            <a:off x="5238750" y="1495429"/>
            <a:ext cx="1905000" cy="369887"/>
          </a:xfrm>
          <a:prstGeom prst="rect">
            <a:avLst/>
          </a:prstGeom>
          <a:solidFill>
            <a:srgbClr val="ECF99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pPr>
            <a:r>
              <a:rPr lang="en-US" altLang="en-US" dirty="0">
                <a:solidFill>
                  <a:srgbClr val="000000"/>
                </a:solidFill>
              </a:rPr>
              <a:t>Noun #1</a:t>
            </a:r>
          </a:p>
        </p:txBody>
      </p:sp>
      <p:sp>
        <p:nvSpPr>
          <p:cNvPr id="115724" name="TextBox 13"/>
          <p:cNvSpPr txBox="1">
            <a:spLocks noChangeArrowheads="1"/>
          </p:cNvSpPr>
          <p:nvPr/>
        </p:nvSpPr>
        <p:spPr bwMode="auto">
          <a:xfrm>
            <a:off x="1735364" y="3859700"/>
            <a:ext cx="1905000" cy="307975"/>
          </a:xfrm>
          <a:prstGeom prst="rect">
            <a:avLst/>
          </a:prstGeom>
          <a:solidFill>
            <a:srgbClr val="ECF99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pPr>
            <a:r>
              <a:rPr lang="en-US" altLang="en-US" sz="1400" dirty="0">
                <a:solidFill>
                  <a:srgbClr val="000000"/>
                </a:solidFill>
              </a:rPr>
              <a:t>#1 describing word</a:t>
            </a:r>
          </a:p>
        </p:txBody>
      </p:sp>
      <p:sp>
        <p:nvSpPr>
          <p:cNvPr id="115725" name="TextBox 14"/>
          <p:cNvSpPr txBox="1">
            <a:spLocks noChangeArrowheads="1"/>
          </p:cNvSpPr>
          <p:nvPr/>
        </p:nvSpPr>
        <p:spPr bwMode="auto">
          <a:xfrm>
            <a:off x="1933575" y="4705350"/>
            <a:ext cx="1905000" cy="368300"/>
          </a:xfrm>
          <a:prstGeom prst="rect">
            <a:avLst/>
          </a:prstGeom>
          <a:solidFill>
            <a:srgbClr val="ECF99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pPr>
            <a:r>
              <a:rPr lang="en-US" altLang="en-US" dirty="0">
                <a:solidFill>
                  <a:srgbClr val="000000"/>
                </a:solidFill>
              </a:rPr>
              <a:t>#2 verb (-</a:t>
            </a:r>
            <a:r>
              <a:rPr lang="en-US" altLang="en-US" dirty="0" err="1">
                <a:solidFill>
                  <a:srgbClr val="000000"/>
                </a:solidFill>
              </a:rPr>
              <a:t>ing</a:t>
            </a:r>
            <a:r>
              <a:rPr lang="en-US" altLang="en-US" dirty="0">
                <a:solidFill>
                  <a:srgbClr val="000000"/>
                </a:solidFill>
              </a:rPr>
              <a:t>)</a:t>
            </a:r>
          </a:p>
        </p:txBody>
      </p:sp>
      <p:sp>
        <p:nvSpPr>
          <p:cNvPr id="115726" name="TextBox 15"/>
          <p:cNvSpPr txBox="1">
            <a:spLocks noChangeArrowheads="1"/>
          </p:cNvSpPr>
          <p:nvPr/>
        </p:nvSpPr>
        <p:spPr bwMode="auto">
          <a:xfrm>
            <a:off x="1933575" y="2932546"/>
            <a:ext cx="1905000" cy="369887"/>
          </a:xfrm>
          <a:prstGeom prst="rect">
            <a:avLst/>
          </a:prstGeom>
          <a:solidFill>
            <a:srgbClr val="ECF99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pPr>
            <a:r>
              <a:rPr lang="en-US" altLang="en-US">
                <a:solidFill>
                  <a:srgbClr val="000000"/>
                </a:solidFill>
              </a:rPr>
              <a:t>#1 verb (-ing)</a:t>
            </a:r>
          </a:p>
        </p:txBody>
      </p:sp>
      <p:sp>
        <p:nvSpPr>
          <p:cNvPr id="115727" name="TextBox 16"/>
          <p:cNvSpPr txBox="1">
            <a:spLocks noChangeArrowheads="1"/>
          </p:cNvSpPr>
          <p:nvPr/>
        </p:nvSpPr>
        <p:spPr bwMode="auto">
          <a:xfrm>
            <a:off x="8088316" y="2932924"/>
            <a:ext cx="1905000" cy="369887"/>
          </a:xfrm>
          <a:prstGeom prst="rect">
            <a:avLst/>
          </a:prstGeom>
          <a:solidFill>
            <a:srgbClr val="ECF99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pPr>
            <a:r>
              <a:rPr lang="en-US" altLang="en-US">
                <a:solidFill>
                  <a:srgbClr val="000000"/>
                </a:solidFill>
              </a:rPr>
              <a:t>#1 verb (-ing)</a:t>
            </a:r>
          </a:p>
        </p:txBody>
      </p:sp>
      <p:sp>
        <p:nvSpPr>
          <p:cNvPr id="115728" name="TextBox 17"/>
          <p:cNvSpPr txBox="1">
            <a:spLocks noChangeArrowheads="1"/>
          </p:cNvSpPr>
          <p:nvPr/>
        </p:nvSpPr>
        <p:spPr bwMode="auto">
          <a:xfrm>
            <a:off x="4716204" y="2950443"/>
            <a:ext cx="1905000" cy="368300"/>
          </a:xfrm>
          <a:prstGeom prst="rect">
            <a:avLst/>
          </a:prstGeom>
          <a:solidFill>
            <a:srgbClr val="ECF99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pPr>
            <a:r>
              <a:rPr lang="en-US" altLang="en-US" dirty="0">
                <a:solidFill>
                  <a:srgbClr val="000000"/>
                </a:solidFill>
              </a:rPr>
              <a:t>#1 verb (-</a:t>
            </a:r>
            <a:r>
              <a:rPr lang="en-US" altLang="en-US" dirty="0" err="1">
                <a:solidFill>
                  <a:srgbClr val="000000"/>
                </a:solidFill>
              </a:rPr>
              <a:t>ing</a:t>
            </a:r>
            <a:r>
              <a:rPr lang="en-US" altLang="en-US" dirty="0">
                <a:solidFill>
                  <a:srgbClr val="000000"/>
                </a:solidFill>
              </a:rPr>
              <a:t>)</a:t>
            </a:r>
          </a:p>
        </p:txBody>
      </p:sp>
      <p:sp>
        <p:nvSpPr>
          <p:cNvPr id="115729" name="TextBox 18"/>
          <p:cNvSpPr txBox="1">
            <a:spLocks noChangeArrowheads="1"/>
          </p:cNvSpPr>
          <p:nvPr/>
        </p:nvSpPr>
        <p:spPr bwMode="auto">
          <a:xfrm>
            <a:off x="7967120" y="4653756"/>
            <a:ext cx="1905000" cy="369888"/>
          </a:xfrm>
          <a:prstGeom prst="rect">
            <a:avLst/>
          </a:prstGeom>
          <a:solidFill>
            <a:srgbClr val="ECF99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pPr>
            <a:r>
              <a:rPr lang="en-US" altLang="en-US">
                <a:solidFill>
                  <a:srgbClr val="000000"/>
                </a:solidFill>
              </a:rPr>
              <a:t>#2 verb (-ing)</a:t>
            </a:r>
          </a:p>
        </p:txBody>
      </p:sp>
      <p:sp>
        <p:nvSpPr>
          <p:cNvPr id="115730" name="TextBox 19"/>
          <p:cNvSpPr txBox="1">
            <a:spLocks noChangeArrowheads="1"/>
          </p:cNvSpPr>
          <p:nvPr/>
        </p:nvSpPr>
        <p:spPr bwMode="auto">
          <a:xfrm>
            <a:off x="5176028" y="4601873"/>
            <a:ext cx="1905000" cy="368300"/>
          </a:xfrm>
          <a:prstGeom prst="rect">
            <a:avLst/>
          </a:prstGeom>
          <a:solidFill>
            <a:srgbClr val="ECF99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pPr>
            <a:r>
              <a:rPr lang="en-US" altLang="en-US" dirty="0">
                <a:solidFill>
                  <a:srgbClr val="000000"/>
                </a:solidFill>
              </a:rPr>
              <a:t>#2 verb (-</a:t>
            </a:r>
            <a:r>
              <a:rPr lang="en-US" altLang="en-US" dirty="0" err="1">
                <a:solidFill>
                  <a:srgbClr val="000000"/>
                </a:solidFill>
              </a:rPr>
              <a:t>ing</a:t>
            </a:r>
            <a:r>
              <a:rPr lang="en-US" altLang="en-US" dirty="0">
                <a:solidFill>
                  <a:srgbClr val="000000"/>
                </a:solidFill>
              </a:rPr>
              <a:t>)</a:t>
            </a:r>
          </a:p>
        </p:txBody>
      </p:sp>
      <p:sp>
        <p:nvSpPr>
          <p:cNvPr id="115731" name="TextBox 20"/>
          <p:cNvSpPr txBox="1">
            <a:spLocks noChangeArrowheads="1"/>
          </p:cNvSpPr>
          <p:nvPr/>
        </p:nvSpPr>
        <p:spPr bwMode="auto">
          <a:xfrm>
            <a:off x="4489450" y="3827036"/>
            <a:ext cx="1905000" cy="307975"/>
          </a:xfrm>
          <a:prstGeom prst="rect">
            <a:avLst/>
          </a:prstGeom>
          <a:solidFill>
            <a:srgbClr val="ECF99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pPr>
            <a:r>
              <a:rPr lang="en-US" altLang="en-US" sz="1400" dirty="0">
                <a:solidFill>
                  <a:srgbClr val="000000"/>
                </a:solidFill>
              </a:rPr>
              <a:t>#1 describing word</a:t>
            </a:r>
          </a:p>
        </p:txBody>
      </p:sp>
      <p:sp>
        <p:nvSpPr>
          <p:cNvPr id="115732" name="TextBox 21"/>
          <p:cNvSpPr txBox="1">
            <a:spLocks noChangeArrowheads="1"/>
          </p:cNvSpPr>
          <p:nvPr/>
        </p:nvSpPr>
        <p:spPr bwMode="auto">
          <a:xfrm>
            <a:off x="8797925" y="3889235"/>
            <a:ext cx="1466850" cy="276225"/>
          </a:xfrm>
          <a:prstGeom prst="rect">
            <a:avLst/>
          </a:prstGeom>
          <a:solidFill>
            <a:srgbClr val="ECF99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pPr>
            <a:r>
              <a:rPr lang="en-US" altLang="en-US" sz="1200">
                <a:solidFill>
                  <a:srgbClr val="000000"/>
                </a:solidFill>
              </a:rPr>
              <a:t>#2 describing word</a:t>
            </a:r>
          </a:p>
        </p:txBody>
      </p:sp>
      <p:sp>
        <p:nvSpPr>
          <p:cNvPr id="115733" name="TextBox 22"/>
          <p:cNvSpPr txBox="1">
            <a:spLocks noChangeArrowheads="1"/>
          </p:cNvSpPr>
          <p:nvPr/>
        </p:nvSpPr>
        <p:spPr bwMode="auto">
          <a:xfrm>
            <a:off x="6910129" y="3889236"/>
            <a:ext cx="1555750" cy="276225"/>
          </a:xfrm>
          <a:prstGeom prst="rect">
            <a:avLst/>
          </a:prstGeom>
          <a:solidFill>
            <a:srgbClr val="ECF99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pPr>
            <a:r>
              <a:rPr lang="en-US" altLang="en-US" sz="1200" dirty="0">
                <a:solidFill>
                  <a:srgbClr val="000000"/>
                </a:solidFill>
              </a:rPr>
              <a:t>#2 describing word</a:t>
            </a:r>
          </a:p>
        </p:txBody>
      </p:sp>
    </p:spTree>
    <p:extLst>
      <p:ext uri="{BB962C8B-B14F-4D97-AF65-F5344CB8AC3E}">
        <p14:creationId xmlns:p14="http://schemas.microsoft.com/office/powerpoint/2010/main" val="2021950884"/>
      </p:ext>
    </p:extLst>
  </p:cSld>
  <p:clrMapOvr>
    <a:masterClrMapping/>
  </p:clrMapOvr>
  <p:transition spd="slow" advTm="20000">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4693"/>
                                        </p:tgtEl>
                                        <p:attrNameLst>
                                          <p:attrName>style.visibility</p:attrName>
                                        </p:attrNameLst>
                                      </p:cBhvr>
                                      <p:to>
                                        <p:strVal val="visible"/>
                                      </p:to>
                                    </p:set>
                                    <p:anim calcmode="lin" valueType="num">
                                      <p:cBhvr additive="base">
                                        <p:cTn id="7" dur="500" fill="hold"/>
                                        <p:tgtEl>
                                          <p:spTgt spid="114693"/>
                                        </p:tgtEl>
                                        <p:attrNameLst>
                                          <p:attrName>ppt_x</p:attrName>
                                        </p:attrNameLst>
                                      </p:cBhvr>
                                      <p:tavLst>
                                        <p:tav tm="0">
                                          <p:val>
                                            <p:strVal val="#ppt_x"/>
                                          </p:val>
                                        </p:tav>
                                        <p:tav tm="100000">
                                          <p:val>
                                            <p:strVal val="#ppt_x"/>
                                          </p:val>
                                        </p:tav>
                                      </p:tavLst>
                                    </p:anim>
                                    <p:anim calcmode="lin" valueType="num">
                                      <p:cBhvr additive="base">
                                        <p:cTn id="8" dur="500" fill="hold"/>
                                        <p:tgtEl>
                                          <p:spTgt spid="11469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4692"/>
                                        </p:tgtEl>
                                        <p:attrNameLst>
                                          <p:attrName>style.visibility</p:attrName>
                                        </p:attrNameLst>
                                      </p:cBhvr>
                                      <p:to>
                                        <p:strVal val="visible"/>
                                      </p:to>
                                    </p:set>
                                    <p:anim calcmode="lin" valueType="num">
                                      <p:cBhvr additive="base">
                                        <p:cTn id="13" dur="500" fill="hold"/>
                                        <p:tgtEl>
                                          <p:spTgt spid="114692"/>
                                        </p:tgtEl>
                                        <p:attrNameLst>
                                          <p:attrName>ppt_x</p:attrName>
                                        </p:attrNameLst>
                                      </p:cBhvr>
                                      <p:tavLst>
                                        <p:tav tm="0">
                                          <p:val>
                                            <p:strVal val="#ppt_x"/>
                                          </p:val>
                                        </p:tav>
                                        <p:tav tm="100000">
                                          <p:val>
                                            <p:strVal val="#ppt_x"/>
                                          </p:val>
                                        </p:tav>
                                      </p:tavLst>
                                    </p:anim>
                                    <p:anim calcmode="lin" valueType="num">
                                      <p:cBhvr additive="base">
                                        <p:cTn id="14" dur="500" fill="hold"/>
                                        <p:tgtEl>
                                          <p:spTgt spid="11469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2" grpId="0"/>
      <p:bldP spid="11469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700"/>
            <a:ext cx="1219199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2" name="Content Placeholder 2"/>
          <p:cNvSpPr>
            <a:spLocks noGrp="1"/>
          </p:cNvSpPr>
          <p:nvPr>
            <p:ph idx="1"/>
          </p:nvPr>
        </p:nvSpPr>
        <p:spPr>
          <a:xfrm>
            <a:off x="1606550" y="546100"/>
            <a:ext cx="8674100" cy="6211888"/>
          </a:xfrm>
          <a:solidFill>
            <a:srgbClr val="FFB343"/>
          </a:solidFill>
        </p:spPr>
        <p:txBody>
          <a:bodyPr/>
          <a:lstStyle/>
          <a:p>
            <a:pPr>
              <a:buFontTx/>
              <a:buNone/>
            </a:pPr>
            <a:r>
              <a:rPr lang="en-US" altLang="en-US" dirty="0" smtClean="0"/>
              <a:t>1. Biomass Pyramid: the weight (in kilograms) of each trophic level</a:t>
            </a:r>
          </a:p>
          <a:p>
            <a:pPr>
              <a:buFontTx/>
              <a:buNone/>
            </a:pPr>
            <a:r>
              <a:rPr lang="en-US" altLang="en-US" dirty="0" smtClean="0"/>
              <a:t>	-Biomass= living tissue </a:t>
            </a:r>
          </a:p>
          <a:p>
            <a:pPr>
              <a:buFontTx/>
              <a:buNone/>
            </a:pPr>
            <a:endParaRPr lang="en-US" altLang="en-US" dirty="0" smtClean="0"/>
          </a:p>
          <a:p>
            <a:pPr>
              <a:buFontTx/>
              <a:buNone/>
            </a:pPr>
            <a:endParaRPr lang="en-US" altLang="en-US" dirty="0" smtClean="0"/>
          </a:p>
          <a:p>
            <a:pPr>
              <a:buFontTx/>
              <a:buNone/>
            </a:pPr>
            <a:endParaRPr lang="en-US" altLang="en-US" dirty="0" smtClean="0"/>
          </a:p>
          <a:p>
            <a:pPr>
              <a:buFontTx/>
              <a:buNone/>
            </a:pPr>
            <a:endParaRPr lang="en-US" altLang="en-US" dirty="0" smtClean="0"/>
          </a:p>
          <a:p>
            <a:pPr>
              <a:buFontTx/>
              <a:buNone/>
            </a:pPr>
            <a:endParaRPr lang="en-US" altLang="en-US" dirty="0" smtClean="0"/>
          </a:p>
          <a:p>
            <a:pPr>
              <a:buFontTx/>
              <a:buNone/>
            </a:pPr>
            <a:endParaRPr lang="en-US" altLang="en-US" dirty="0" smtClean="0"/>
          </a:p>
          <a:p>
            <a:pPr>
              <a:buFontTx/>
              <a:buNone/>
            </a:pPr>
            <a:endParaRPr lang="en-US" altLang="en-US" dirty="0" smtClean="0"/>
          </a:p>
          <a:p>
            <a:pPr>
              <a:buFontTx/>
              <a:buNone/>
            </a:pPr>
            <a:r>
              <a:rPr lang="en-US" altLang="en-US" dirty="0" smtClean="0"/>
              <a:t>2. Energy Pyramid: amount of energy that enters each trophic level. </a:t>
            </a:r>
          </a:p>
          <a:p>
            <a:pPr>
              <a:buFontTx/>
              <a:buNone/>
            </a:pPr>
            <a:r>
              <a:rPr lang="en-US" altLang="en-US" dirty="0" smtClean="0"/>
              <a:t>	-Remember the 10% rule</a:t>
            </a:r>
          </a:p>
          <a:p>
            <a:pPr>
              <a:buFontTx/>
              <a:buNone/>
            </a:pPr>
            <a:endParaRPr lang="en-US" altLang="en-US" dirty="0"/>
          </a:p>
          <a:p>
            <a:pPr>
              <a:buFontTx/>
              <a:buNone/>
            </a:pPr>
            <a:r>
              <a:rPr lang="en-US" altLang="en-US" dirty="0" smtClean="0"/>
              <a:t>3. Numbers Pyramid</a:t>
            </a:r>
          </a:p>
        </p:txBody>
      </p:sp>
      <p:sp>
        <p:nvSpPr>
          <p:cNvPr id="12390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200000"/>
              <a:buChar char="•"/>
              <a:defRPr b="1">
                <a:solidFill>
                  <a:schemeClr val="tx1"/>
                </a:solidFill>
                <a:latin typeface="Tahoma" panose="020B0604030504040204" pitchFamily="34" charset="0"/>
                <a:ea typeface="MS PGothic" panose="020B0600070205080204" pitchFamily="34" charset="-128"/>
              </a:defRPr>
            </a:lvl1pPr>
            <a:lvl2pPr marL="557213" indent="-214313">
              <a:spcBef>
                <a:spcPct val="20000"/>
              </a:spcBef>
              <a:buSzPct val="200000"/>
              <a:buChar char="–"/>
              <a:defRPr sz="1500" b="1">
                <a:solidFill>
                  <a:schemeClr val="tx1"/>
                </a:solidFill>
                <a:latin typeface="Tahoma" panose="020B0604030504040204" pitchFamily="34" charset="0"/>
                <a:ea typeface="MS PGothic" panose="020B0600070205080204" pitchFamily="34" charset="-128"/>
              </a:defRPr>
            </a:lvl2pPr>
            <a:lvl3pPr marL="857250" indent="-171450">
              <a:spcBef>
                <a:spcPct val="20000"/>
              </a:spcBef>
              <a:buSzPct val="200000"/>
              <a:buChar char="•"/>
              <a:defRPr b="1">
                <a:solidFill>
                  <a:schemeClr val="tx1"/>
                </a:solidFill>
                <a:latin typeface="Tahoma" panose="020B0604030504040204" pitchFamily="34" charset="0"/>
                <a:ea typeface="MS PGothic" panose="020B0600070205080204" pitchFamily="34" charset="-128"/>
              </a:defRPr>
            </a:lvl3pPr>
            <a:lvl4pPr marL="1200150" indent="-171450">
              <a:spcBef>
                <a:spcPct val="20000"/>
              </a:spcBef>
              <a:buSzPct val="200000"/>
              <a:buChar char="–"/>
              <a:defRPr sz="1200" b="1">
                <a:solidFill>
                  <a:schemeClr val="tx1"/>
                </a:solidFill>
                <a:latin typeface="Tahoma" panose="020B0604030504040204" pitchFamily="34" charset="0"/>
                <a:ea typeface="MS PGothic" panose="020B0600070205080204" pitchFamily="34" charset="-128"/>
              </a:defRPr>
            </a:lvl4pPr>
            <a:lvl5pPr marL="1543050" indent="-171450">
              <a:spcBef>
                <a:spcPct val="20000"/>
              </a:spcBef>
              <a:buSzPct val="200000"/>
              <a:buChar char="»"/>
              <a:defRPr sz="1200" b="1">
                <a:solidFill>
                  <a:schemeClr val="tx1"/>
                </a:solidFill>
                <a:latin typeface="Tahoma" panose="020B0604030504040204" pitchFamily="34" charset="0"/>
                <a:ea typeface="MS PGothic" panose="020B0600070205080204" pitchFamily="34" charset="-128"/>
              </a:defRPr>
            </a:lvl5pPr>
            <a:lvl6pPr marL="2000250" indent="-171450" eaLnBrk="0" fontAlgn="base" hangingPunct="0">
              <a:spcBef>
                <a:spcPct val="20000"/>
              </a:spcBef>
              <a:spcAft>
                <a:spcPct val="0"/>
              </a:spcAft>
              <a:buSzPct val="200000"/>
              <a:buChar char="»"/>
              <a:defRPr sz="1200" b="1">
                <a:solidFill>
                  <a:schemeClr val="tx1"/>
                </a:solidFill>
                <a:latin typeface="Tahoma" panose="020B0604030504040204" pitchFamily="34" charset="0"/>
                <a:ea typeface="MS PGothic" panose="020B0600070205080204" pitchFamily="34" charset="-128"/>
              </a:defRPr>
            </a:lvl6pPr>
            <a:lvl7pPr marL="2457450" indent="-171450" eaLnBrk="0" fontAlgn="base" hangingPunct="0">
              <a:spcBef>
                <a:spcPct val="20000"/>
              </a:spcBef>
              <a:spcAft>
                <a:spcPct val="0"/>
              </a:spcAft>
              <a:buSzPct val="200000"/>
              <a:buChar char="»"/>
              <a:defRPr sz="1200" b="1">
                <a:solidFill>
                  <a:schemeClr val="tx1"/>
                </a:solidFill>
                <a:latin typeface="Tahoma" panose="020B0604030504040204" pitchFamily="34" charset="0"/>
                <a:ea typeface="MS PGothic" panose="020B0600070205080204" pitchFamily="34" charset="-128"/>
              </a:defRPr>
            </a:lvl7pPr>
            <a:lvl8pPr marL="2914650" indent="-171450" eaLnBrk="0" fontAlgn="base" hangingPunct="0">
              <a:spcBef>
                <a:spcPct val="20000"/>
              </a:spcBef>
              <a:spcAft>
                <a:spcPct val="0"/>
              </a:spcAft>
              <a:buSzPct val="200000"/>
              <a:buChar char="»"/>
              <a:defRPr sz="1200" b="1">
                <a:solidFill>
                  <a:schemeClr val="tx1"/>
                </a:solidFill>
                <a:latin typeface="Tahoma" panose="020B0604030504040204" pitchFamily="34" charset="0"/>
                <a:ea typeface="MS PGothic" panose="020B0600070205080204" pitchFamily="34" charset="-128"/>
              </a:defRPr>
            </a:lvl8pPr>
            <a:lvl9pPr marL="3371850" indent="-171450" eaLnBrk="0" fontAlgn="base" hangingPunct="0">
              <a:spcBef>
                <a:spcPct val="20000"/>
              </a:spcBef>
              <a:spcAft>
                <a:spcPct val="0"/>
              </a:spcAft>
              <a:buSzPct val="200000"/>
              <a:buChar char="»"/>
              <a:defRPr sz="1200" b="1">
                <a:solidFill>
                  <a:schemeClr val="tx1"/>
                </a:solidFill>
                <a:latin typeface="Tahoma" panose="020B0604030504040204" pitchFamily="34" charset="0"/>
                <a:ea typeface="MS PGothic" panose="020B0600070205080204" pitchFamily="34" charset="-128"/>
              </a:defRPr>
            </a:lvl9pPr>
          </a:lstStyle>
          <a:p>
            <a:pPr>
              <a:spcBef>
                <a:spcPct val="0"/>
              </a:spcBef>
              <a:buSzTx/>
              <a:buFontTx/>
              <a:buNone/>
            </a:pPr>
            <a:fld id="{96BB33B1-F3C1-4FEF-9EE2-8D5BEF7F98BF}" type="slidenum">
              <a:rPr lang="en-US" altLang="en-US" smtClean="0">
                <a:solidFill>
                  <a:srgbClr val="FFFFFF"/>
                </a:solidFill>
              </a:rPr>
              <a:pPr>
                <a:spcBef>
                  <a:spcPct val="0"/>
                </a:spcBef>
                <a:buSzTx/>
                <a:buFontTx/>
                <a:buNone/>
              </a:pPr>
              <a:t>25</a:t>
            </a:fld>
            <a:endParaRPr lang="en-US" altLang="en-US" smtClean="0">
              <a:solidFill>
                <a:srgbClr val="FFFFFF"/>
              </a:solidFill>
            </a:endParaRPr>
          </a:p>
        </p:txBody>
      </p:sp>
      <p:pic>
        <p:nvPicPr>
          <p:cNvPr id="7680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3911600"/>
            <a:ext cx="5029200" cy="274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http://earth.rice.edu/mtpe/bio/biosphere/topics/energy/biomass_pyramid.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4363" y="1008063"/>
            <a:ext cx="5041900" cy="2424112"/>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p:nvSpPr>
        <p:spPr bwMode="auto">
          <a:xfrm>
            <a:off x="1752600" y="1981203"/>
            <a:ext cx="3733800" cy="1323975"/>
          </a:xfrm>
          <a:prstGeom prst="rect">
            <a:avLst/>
          </a:prstGeom>
          <a:solidFill>
            <a:schemeClr val="bg1">
              <a:lumMod val="95000"/>
            </a:schemeClr>
          </a:solidFill>
          <a:ln>
            <a:noFill/>
          </a:ln>
        </p:spPr>
        <p:txBody>
          <a:bodyPr>
            <a:spAutoFit/>
          </a:bodyPr>
          <a:lstStyle>
            <a:lvl1pPr>
              <a:spcBef>
                <a:spcPct val="20000"/>
              </a:spcBef>
              <a:buSzPct val="200000"/>
              <a:buChar char="•"/>
              <a:defRPr sz="2400" b="1">
                <a:solidFill>
                  <a:schemeClr val="tx1"/>
                </a:solidFill>
                <a:latin typeface="Tahoma" panose="020B0604030504040204" pitchFamily="34" charset="0"/>
              </a:defRPr>
            </a:lvl1pPr>
            <a:lvl2pPr marL="742950" indent="-285750">
              <a:spcBef>
                <a:spcPct val="20000"/>
              </a:spcBef>
              <a:buSzPct val="200000"/>
              <a:buChar char="–"/>
              <a:defRPr sz="2000" b="1">
                <a:solidFill>
                  <a:schemeClr val="tx1"/>
                </a:solidFill>
                <a:latin typeface="Tahoma" panose="020B0604030504040204" pitchFamily="34" charset="0"/>
              </a:defRPr>
            </a:lvl2pPr>
            <a:lvl3pPr marL="1143000" indent="-228600">
              <a:spcBef>
                <a:spcPct val="20000"/>
              </a:spcBef>
              <a:buSzPct val="200000"/>
              <a:buChar char="•"/>
              <a:defRPr sz="2400" b="1">
                <a:solidFill>
                  <a:schemeClr val="tx1"/>
                </a:solidFill>
                <a:latin typeface="Tahoma" panose="020B0604030504040204" pitchFamily="34" charset="0"/>
              </a:defRPr>
            </a:lvl3pPr>
            <a:lvl4pPr marL="1600200" indent="-228600">
              <a:spcBef>
                <a:spcPct val="20000"/>
              </a:spcBef>
              <a:buSzPct val="200000"/>
              <a:buChar char="–"/>
              <a:defRPr sz="1600" b="1">
                <a:solidFill>
                  <a:schemeClr val="tx1"/>
                </a:solidFill>
                <a:latin typeface="Tahoma" panose="020B0604030504040204" pitchFamily="34" charset="0"/>
              </a:defRPr>
            </a:lvl4pPr>
            <a:lvl5pPr marL="2057400" indent="-228600">
              <a:spcBef>
                <a:spcPct val="20000"/>
              </a:spcBef>
              <a:buSzPct val="200000"/>
              <a:buChar char="»"/>
              <a:defRPr sz="1600" b="1">
                <a:solidFill>
                  <a:schemeClr val="tx1"/>
                </a:solidFill>
                <a:latin typeface="Tahoma" panose="020B0604030504040204" pitchFamily="34" charset="0"/>
              </a:defRPr>
            </a:lvl5pPr>
            <a:lvl6pPr marL="2514600" indent="-228600" eaLnBrk="0" fontAlgn="base" hangingPunct="0">
              <a:spcBef>
                <a:spcPct val="20000"/>
              </a:spcBef>
              <a:spcAft>
                <a:spcPct val="0"/>
              </a:spcAft>
              <a:buSzPct val="200000"/>
              <a:buChar char="»"/>
              <a:defRPr sz="1600" b="1">
                <a:solidFill>
                  <a:schemeClr val="tx1"/>
                </a:solidFill>
                <a:latin typeface="Tahoma" panose="020B0604030504040204" pitchFamily="34" charset="0"/>
              </a:defRPr>
            </a:lvl6pPr>
            <a:lvl7pPr marL="2971800" indent="-228600" eaLnBrk="0" fontAlgn="base" hangingPunct="0">
              <a:spcBef>
                <a:spcPct val="20000"/>
              </a:spcBef>
              <a:spcAft>
                <a:spcPct val="0"/>
              </a:spcAft>
              <a:buSzPct val="200000"/>
              <a:buChar char="»"/>
              <a:defRPr sz="1600" b="1">
                <a:solidFill>
                  <a:schemeClr val="tx1"/>
                </a:solidFill>
                <a:latin typeface="Tahoma" panose="020B0604030504040204" pitchFamily="34" charset="0"/>
              </a:defRPr>
            </a:lvl7pPr>
            <a:lvl8pPr marL="3429000" indent="-228600" eaLnBrk="0" fontAlgn="base" hangingPunct="0">
              <a:spcBef>
                <a:spcPct val="20000"/>
              </a:spcBef>
              <a:spcAft>
                <a:spcPct val="0"/>
              </a:spcAft>
              <a:buSzPct val="200000"/>
              <a:buChar char="»"/>
              <a:defRPr sz="1600" b="1">
                <a:solidFill>
                  <a:schemeClr val="tx1"/>
                </a:solidFill>
                <a:latin typeface="Tahoma" panose="020B0604030504040204" pitchFamily="34" charset="0"/>
              </a:defRPr>
            </a:lvl8pPr>
            <a:lvl9pPr marL="3886200" indent="-228600" eaLnBrk="0" fontAlgn="base" hangingPunct="0">
              <a:spcBef>
                <a:spcPct val="20000"/>
              </a:spcBef>
              <a:spcAft>
                <a:spcPct val="0"/>
              </a:spcAft>
              <a:buSzPct val="200000"/>
              <a:buChar char="»"/>
              <a:defRPr sz="1600" b="1">
                <a:solidFill>
                  <a:schemeClr val="tx1"/>
                </a:solidFill>
                <a:latin typeface="Tahoma" panose="020B0604030504040204" pitchFamily="34" charset="0"/>
              </a:defRPr>
            </a:lvl9pPr>
          </a:lstStyle>
          <a:p>
            <a:pPr fontAlgn="base">
              <a:spcBef>
                <a:spcPct val="0"/>
              </a:spcBef>
              <a:spcAft>
                <a:spcPct val="0"/>
              </a:spcAft>
              <a:buSzTx/>
              <a:buFontTx/>
              <a:buNone/>
              <a:defRPr/>
            </a:pPr>
            <a:r>
              <a:rPr lang="en-US" sz="1600" dirty="0">
                <a:solidFill>
                  <a:srgbClr val="000000"/>
                </a:solidFill>
                <a:latin typeface="Arial" panose="020B0604020202020204" pitchFamily="34" charset="0"/>
                <a:ea typeface="MS PGothic" panose="020B0600070205080204" pitchFamily="34" charset="-128"/>
                <a:cs typeface="Arial" panose="020B0604020202020204" pitchFamily="34" charset="0"/>
              </a:rPr>
              <a:t>*Because a trophic level can only take about 10% of the energy of the level below it, it can only support 1/10 of the living tissue. This is why it is shaped like a pyramid. </a:t>
            </a:r>
          </a:p>
        </p:txBody>
      </p:sp>
      <p:sp>
        <p:nvSpPr>
          <p:cNvPr id="123912" name="TextBox 1"/>
          <p:cNvSpPr txBox="1">
            <a:spLocks noChangeArrowheads="1"/>
          </p:cNvSpPr>
          <p:nvPr/>
        </p:nvSpPr>
        <p:spPr bwMode="auto">
          <a:xfrm>
            <a:off x="1752600" y="127003"/>
            <a:ext cx="838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pPr>
            <a:r>
              <a:rPr lang="en-US" altLang="en-US" sz="2400" b="1">
                <a:solidFill>
                  <a:srgbClr val="000000"/>
                </a:solidFill>
              </a:rPr>
              <a:t>D. Ecological Pyramids</a:t>
            </a:r>
          </a:p>
        </p:txBody>
      </p:sp>
      <p:sp>
        <p:nvSpPr>
          <p:cNvPr id="2" name="TextBox 1"/>
          <p:cNvSpPr txBox="1"/>
          <p:nvPr/>
        </p:nvSpPr>
        <p:spPr>
          <a:xfrm>
            <a:off x="890895" y="4798381"/>
            <a:ext cx="7224826" cy="4164938"/>
          </a:xfrm>
          <a:prstGeom prst="rect">
            <a:avLst/>
          </a:prstGeom>
          <a:noFill/>
        </p:spPr>
        <p:txBody>
          <a:bodyPr wrap="square" rtlCol="0">
            <a:spAutoFit/>
          </a:bodyPr>
          <a:lstStyle/>
          <a:p>
            <a:endParaRPr lang="en-US" dirty="0"/>
          </a:p>
        </p:txBody>
      </p:sp>
      <p:sp>
        <p:nvSpPr>
          <p:cNvPr id="3" name="Rectangle 2"/>
          <p:cNvSpPr/>
          <p:nvPr/>
        </p:nvSpPr>
        <p:spPr>
          <a:xfrm>
            <a:off x="890894" y="158750"/>
            <a:ext cx="9125420" cy="682625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0937" y="206829"/>
            <a:ext cx="8756574" cy="6573728"/>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p:cNvSpPr txBox="1">
            <a:spLocks/>
          </p:cNvSpPr>
          <p:nvPr/>
        </p:nvSpPr>
        <p:spPr bwMode="auto">
          <a:xfrm>
            <a:off x="10352457" y="6284913"/>
            <a:ext cx="1728787" cy="533400"/>
          </a:xfrm>
          <a:prstGeom prst="rect">
            <a:avLst/>
          </a:prstGeom>
          <a:solidFill>
            <a:srgbClr val="FC046E"/>
          </a:solidFill>
          <a:ln>
            <a:noFill/>
          </a:ln>
          <a:effectLst>
            <a:outerShdw blurRad="63500" dist="38099" dir="2700000" algn="ctr" rotWithShape="0">
              <a:schemeClr val="tx1">
                <a:alpha val="74998"/>
              </a:schemeClr>
            </a:outerShdw>
          </a:effectLst>
          <a:extLst>
            <a:ext uri="{909E8E84-426E-40dd-AFC4-6F175D3DCCD1}"/>
            <a:ext uri="{91240B29-F687-4f45-9708-019B960494DF}"/>
          </a:extLst>
        </p:spPr>
        <p:txBody>
          <a:bodyPr anchor="ctr"/>
          <a:lstStyle>
            <a:lvl1pPr algn="ctr" rtl="0" eaLnBrk="0" fontAlgn="base" hangingPunct="0">
              <a:spcBef>
                <a:spcPct val="0"/>
              </a:spcBef>
              <a:spcAft>
                <a:spcPct val="0"/>
              </a:spcAft>
              <a:defRPr sz="4050" b="1">
                <a:solidFill>
                  <a:schemeClr val="bg1"/>
                </a:solidFill>
                <a:latin typeface="+mj-lt"/>
                <a:ea typeface="MS PGothic" panose="020B0600070205080204" pitchFamily="34" charset="-128"/>
                <a:cs typeface="+mj-cs"/>
              </a:defRPr>
            </a:lvl1pPr>
            <a:lvl2pPr algn="ctr" rtl="0" eaLnBrk="0" fontAlgn="base" hangingPunct="0">
              <a:spcBef>
                <a:spcPct val="0"/>
              </a:spcBef>
              <a:spcAft>
                <a:spcPct val="0"/>
              </a:spcAft>
              <a:defRPr sz="3300" b="1">
                <a:solidFill>
                  <a:schemeClr val="bg1"/>
                </a:solidFill>
                <a:latin typeface="Arial" charset="0"/>
                <a:ea typeface="MS PGothic" panose="020B0600070205080204" pitchFamily="34" charset="-128"/>
              </a:defRPr>
            </a:lvl2pPr>
            <a:lvl3pPr algn="ctr" rtl="0" eaLnBrk="0" fontAlgn="base" hangingPunct="0">
              <a:spcBef>
                <a:spcPct val="0"/>
              </a:spcBef>
              <a:spcAft>
                <a:spcPct val="0"/>
              </a:spcAft>
              <a:defRPr sz="3300" b="1">
                <a:solidFill>
                  <a:schemeClr val="bg1"/>
                </a:solidFill>
                <a:latin typeface="Arial" charset="0"/>
                <a:ea typeface="MS PGothic" panose="020B0600070205080204" pitchFamily="34" charset="-128"/>
              </a:defRPr>
            </a:lvl3pPr>
            <a:lvl4pPr algn="ctr" rtl="0" eaLnBrk="0" fontAlgn="base" hangingPunct="0">
              <a:spcBef>
                <a:spcPct val="0"/>
              </a:spcBef>
              <a:spcAft>
                <a:spcPct val="0"/>
              </a:spcAft>
              <a:defRPr sz="3300" b="1">
                <a:solidFill>
                  <a:schemeClr val="bg1"/>
                </a:solidFill>
                <a:latin typeface="Arial" charset="0"/>
                <a:ea typeface="MS PGothic" panose="020B0600070205080204" pitchFamily="34" charset="-128"/>
              </a:defRPr>
            </a:lvl4pPr>
            <a:lvl5pPr algn="ctr" rtl="0" eaLnBrk="0" fontAlgn="base" hangingPunct="0">
              <a:spcBef>
                <a:spcPct val="0"/>
              </a:spcBef>
              <a:spcAft>
                <a:spcPct val="0"/>
              </a:spcAft>
              <a:defRPr sz="3300" b="1">
                <a:solidFill>
                  <a:schemeClr val="bg1"/>
                </a:solidFill>
                <a:latin typeface="Arial" charset="0"/>
                <a:ea typeface="MS PGothic" panose="020B0600070205080204" pitchFamily="34" charset="-128"/>
              </a:defRPr>
            </a:lvl5pPr>
            <a:lvl6pPr marL="342900" algn="ctr" rtl="0" fontAlgn="base">
              <a:spcBef>
                <a:spcPct val="0"/>
              </a:spcBef>
              <a:spcAft>
                <a:spcPct val="0"/>
              </a:spcAft>
              <a:defRPr sz="3300" b="1">
                <a:solidFill>
                  <a:schemeClr val="bg1"/>
                </a:solidFill>
                <a:latin typeface="Arial" charset="0"/>
              </a:defRPr>
            </a:lvl6pPr>
            <a:lvl7pPr marL="685800" algn="ctr" rtl="0" fontAlgn="base">
              <a:spcBef>
                <a:spcPct val="0"/>
              </a:spcBef>
              <a:spcAft>
                <a:spcPct val="0"/>
              </a:spcAft>
              <a:defRPr sz="3300" b="1">
                <a:solidFill>
                  <a:schemeClr val="bg1"/>
                </a:solidFill>
                <a:latin typeface="Arial" charset="0"/>
              </a:defRPr>
            </a:lvl7pPr>
            <a:lvl8pPr marL="1028700" algn="ctr" rtl="0" fontAlgn="base">
              <a:spcBef>
                <a:spcPct val="0"/>
              </a:spcBef>
              <a:spcAft>
                <a:spcPct val="0"/>
              </a:spcAft>
              <a:defRPr sz="3300" b="1">
                <a:solidFill>
                  <a:schemeClr val="bg1"/>
                </a:solidFill>
                <a:latin typeface="Arial" charset="0"/>
              </a:defRPr>
            </a:lvl8pPr>
            <a:lvl9pPr marL="1371600" algn="ctr" rtl="0" fontAlgn="base">
              <a:spcBef>
                <a:spcPct val="0"/>
              </a:spcBef>
              <a:spcAft>
                <a:spcPct val="0"/>
              </a:spcAft>
              <a:defRPr sz="3300" b="1">
                <a:solidFill>
                  <a:schemeClr val="bg1"/>
                </a:solidFill>
                <a:latin typeface="Arial" charset="0"/>
              </a:defRPr>
            </a:lvl9pPr>
          </a:lstStyle>
          <a:p>
            <a:pPr>
              <a:defRPr/>
            </a:pPr>
            <a:r>
              <a:rPr lang="en-US" sz="2800" kern="0" dirty="0">
                <a:solidFill>
                  <a:srgbClr val="000000"/>
                </a:solidFill>
              </a:rPr>
              <a:t>INB Pg. </a:t>
            </a:r>
            <a:r>
              <a:rPr lang="en-US" sz="2800" kern="0" dirty="0" smtClean="0">
                <a:solidFill>
                  <a:srgbClr val="000000"/>
                </a:solidFill>
              </a:rPr>
              <a:t>17</a:t>
            </a:r>
            <a:endParaRPr lang="en-US" sz="2800" kern="0" dirty="0">
              <a:solidFill>
                <a:srgbClr val="000000"/>
              </a:solidFill>
            </a:endParaRPr>
          </a:p>
        </p:txBody>
      </p:sp>
    </p:spTree>
    <p:extLst>
      <p:ext uri="{BB962C8B-B14F-4D97-AF65-F5344CB8AC3E}">
        <p14:creationId xmlns:p14="http://schemas.microsoft.com/office/powerpoint/2010/main" val="1398677900"/>
      </p:ext>
    </p:extLst>
  </p:cSld>
  <p:clrMapOvr>
    <a:masterClrMapping/>
  </p:clrMapOvr>
  <p:transition spd="slow" advTm="20000">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6802">
                                            <p:txEl>
                                              <p:pRg st="0" end="0"/>
                                            </p:txEl>
                                          </p:spTgt>
                                        </p:tgtEl>
                                        <p:attrNameLst>
                                          <p:attrName>style.visibility</p:attrName>
                                        </p:attrNameLst>
                                      </p:cBhvr>
                                      <p:to>
                                        <p:strVal val="visible"/>
                                      </p:to>
                                    </p:set>
                                    <p:anim calcmode="lin" valueType="num">
                                      <p:cBhvr additive="base">
                                        <p:cTn id="7" dur="500" fill="hold"/>
                                        <p:tgtEl>
                                          <p:spTgt spid="7680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680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76802">
                                            <p:txEl>
                                              <p:pRg st="1" end="1"/>
                                            </p:txEl>
                                          </p:spTgt>
                                        </p:tgtEl>
                                        <p:attrNameLst>
                                          <p:attrName>style.visibility</p:attrName>
                                        </p:attrNameLst>
                                      </p:cBhvr>
                                      <p:to>
                                        <p:strVal val="visible"/>
                                      </p:to>
                                    </p:set>
                                    <p:anim calcmode="lin" valueType="num">
                                      <p:cBhvr additive="base">
                                        <p:cTn id="17" dur="500" fill="hold"/>
                                        <p:tgtEl>
                                          <p:spTgt spid="76802">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680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76802">
                                            <p:txEl>
                                              <p:pRg st="9" end="9"/>
                                            </p:txEl>
                                          </p:spTgt>
                                        </p:tgtEl>
                                        <p:attrNameLst>
                                          <p:attrName>style.visibility</p:attrName>
                                        </p:attrNameLst>
                                      </p:cBhvr>
                                      <p:to>
                                        <p:strVal val="visible"/>
                                      </p:to>
                                    </p:set>
                                    <p:anim calcmode="lin" valueType="num">
                                      <p:cBhvr additive="base">
                                        <p:cTn id="23" dur="500" fill="hold"/>
                                        <p:tgtEl>
                                          <p:spTgt spid="76802">
                                            <p:txEl>
                                              <p:pRg st="9" end="9"/>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6802">
                                            <p:txEl>
                                              <p:pRg st="9" end="9"/>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6806"/>
                                        </p:tgtEl>
                                        <p:attrNameLst>
                                          <p:attrName>style.visibility</p:attrName>
                                        </p:attrNameLst>
                                      </p:cBhvr>
                                      <p:to>
                                        <p:strVal val="visible"/>
                                      </p:to>
                                    </p:set>
                                    <p:anim calcmode="lin" valueType="num">
                                      <p:cBhvr additive="base">
                                        <p:cTn id="27" dur="500" fill="hold"/>
                                        <p:tgtEl>
                                          <p:spTgt spid="76806"/>
                                        </p:tgtEl>
                                        <p:attrNameLst>
                                          <p:attrName>ppt_x</p:attrName>
                                        </p:attrNameLst>
                                      </p:cBhvr>
                                      <p:tavLst>
                                        <p:tav tm="0">
                                          <p:val>
                                            <p:strVal val="#ppt_x"/>
                                          </p:val>
                                        </p:tav>
                                        <p:tav tm="100000">
                                          <p:val>
                                            <p:strVal val="#ppt_x"/>
                                          </p:val>
                                        </p:tav>
                                      </p:tavLst>
                                    </p:anim>
                                    <p:anim calcmode="lin" valueType="num">
                                      <p:cBhvr additive="base">
                                        <p:cTn id="28" dur="500" fill="hold"/>
                                        <p:tgtEl>
                                          <p:spTgt spid="76806"/>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76802">
                                            <p:txEl>
                                              <p:pRg st="10" end="10"/>
                                            </p:txEl>
                                          </p:spTgt>
                                        </p:tgtEl>
                                        <p:attrNameLst>
                                          <p:attrName>style.visibility</p:attrName>
                                        </p:attrNameLst>
                                      </p:cBhvr>
                                      <p:to>
                                        <p:strVal val="visible"/>
                                      </p:to>
                                    </p:set>
                                    <p:anim calcmode="lin" valueType="num">
                                      <p:cBhvr additive="base">
                                        <p:cTn id="33" dur="500" fill="hold"/>
                                        <p:tgtEl>
                                          <p:spTgt spid="76802">
                                            <p:txEl>
                                              <p:pRg st="10" end="1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76802">
                                            <p:txEl>
                                              <p:pRg st="10" end="10"/>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76802">
                                            <p:txEl>
                                              <p:pRg st="12" end="12"/>
                                            </p:txEl>
                                          </p:spTgt>
                                        </p:tgtEl>
                                        <p:attrNameLst>
                                          <p:attrName>style.visibility</p:attrName>
                                        </p:attrNameLst>
                                      </p:cBhvr>
                                      <p:to>
                                        <p:strVal val="visible"/>
                                      </p:to>
                                    </p:set>
                                    <p:anim calcmode="lin" valueType="num">
                                      <p:cBhvr additive="base">
                                        <p:cTn id="43" dur="500" fill="hold"/>
                                        <p:tgtEl>
                                          <p:spTgt spid="76802">
                                            <p:txEl>
                                              <p:pRg st="12" end="1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6802">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wheel(1)">
                                      <p:cBhvr>
                                        <p:cTn id="49" dur="2000"/>
                                        <p:tgtEl>
                                          <p:spTgt spid="3"/>
                                        </p:tgtEl>
                                      </p:cBhvr>
                                    </p:animEffect>
                                  </p:childTnLst>
                                </p:cTn>
                              </p:par>
                              <p:par>
                                <p:cTn id="50" presetID="6" presetClass="entr" presetSubtype="16" fill="hold" nodeType="withEffect">
                                  <p:stCondLst>
                                    <p:cond delay="0"/>
                                  </p:stCondLst>
                                  <p:childTnLst>
                                    <p:set>
                                      <p:cBhvr>
                                        <p:cTn id="51" dur="1" fill="hold">
                                          <p:stCondLst>
                                            <p:cond delay="0"/>
                                          </p:stCondLst>
                                        </p:cTn>
                                        <p:tgtEl>
                                          <p:spTgt spid="1030"/>
                                        </p:tgtEl>
                                        <p:attrNameLst>
                                          <p:attrName>style.visibility</p:attrName>
                                        </p:attrNameLst>
                                      </p:cBhvr>
                                      <p:to>
                                        <p:strVal val="visible"/>
                                      </p:to>
                                    </p:set>
                                    <p:animEffect transition="in" filter="circle(in)">
                                      <p:cBhvr>
                                        <p:cTn id="52" dur="20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p:cNvSpPr>
            <a:spLocks noGrp="1"/>
          </p:cNvSpPr>
          <p:nvPr>
            <p:ph type="title"/>
          </p:nvPr>
        </p:nvSpPr>
        <p:spPr>
          <a:xfrm>
            <a:off x="233365" y="34925"/>
            <a:ext cx="11176000" cy="457200"/>
          </a:xfrm>
        </p:spPr>
        <p:txBody>
          <a:bodyPr/>
          <a:lstStyle/>
          <a:p>
            <a:r>
              <a:rPr lang="en-US" altLang="en-US" sz="3200" dirty="0" smtClean="0"/>
              <a:t>Title: Rocky Mountain Food Web</a:t>
            </a:r>
          </a:p>
        </p:txBody>
      </p:sp>
      <p:sp>
        <p:nvSpPr>
          <p:cNvPr id="4" name="Footer Placeholder 3"/>
          <p:cNvSpPr>
            <a:spLocks noGrp="1"/>
          </p:cNvSpPr>
          <p:nvPr>
            <p:ph type="ftr" sz="quarter" idx="11"/>
          </p:nvPr>
        </p:nvSpPr>
        <p:spPr/>
        <p:txBody>
          <a:bodyPr/>
          <a:lstStyle/>
          <a:p>
            <a:pPr>
              <a:defRPr/>
            </a:pPr>
            <a:r>
              <a:rPr lang="en-US" smtClean="0"/>
              <a:t>copyright cmassengale</a:t>
            </a:r>
            <a:endParaRPr lang="en-US"/>
          </a:p>
        </p:txBody>
      </p:sp>
      <p:sp>
        <p:nvSpPr>
          <p:cNvPr id="11981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200000"/>
              <a:buChar char="•"/>
              <a:defRPr b="1">
                <a:solidFill>
                  <a:schemeClr val="tx1"/>
                </a:solidFill>
                <a:latin typeface="Tahoma" panose="020B0604030504040204" pitchFamily="34" charset="0"/>
                <a:ea typeface="MS PGothic" panose="020B0600070205080204" pitchFamily="34" charset="-128"/>
              </a:defRPr>
            </a:lvl1pPr>
            <a:lvl2pPr marL="557213" indent="-214313">
              <a:spcBef>
                <a:spcPct val="20000"/>
              </a:spcBef>
              <a:buSzPct val="200000"/>
              <a:buChar char="–"/>
              <a:defRPr sz="1500" b="1">
                <a:solidFill>
                  <a:schemeClr val="tx1"/>
                </a:solidFill>
                <a:latin typeface="Tahoma" panose="020B0604030504040204" pitchFamily="34" charset="0"/>
                <a:ea typeface="MS PGothic" panose="020B0600070205080204" pitchFamily="34" charset="-128"/>
              </a:defRPr>
            </a:lvl2pPr>
            <a:lvl3pPr marL="857250" indent="-171450">
              <a:spcBef>
                <a:spcPct val="20000"/>
              </a:spcBef>
              <a:buSzPct val="200000"/>
              <a:buChar char="•"/>
              <a:defRPr b="1">
                <a:solidFill>
                  <a:schemeClr val="tx1"/>
                </a:solidFill>
                <a:latin typeface="Tahoma" panose="020B0604030504040204" pitchFamily="34" charset="0"/>
                <a:ea typeface="MS PGothic" panose="020B0600070205080204" pitchFamily="34" charset="-128"/>
              </a:defRPr>
            </a:lvl3pPr>
            <a:lvl4pPr marL="1200150" indent="-171450">
              <a:spcBef>
                <a:spcPct val="20000"/>
              </a:spcBef>
              <a:buSzPct val="200000"/>
              <a:buChar char="–"/>
              <a:defRPr sz="1200" b="1">
                <a:solidFill>
                  <a:schemeClr val="tx1"/>
                </a:solidFill>
                <a:latin typeface="Tahoma" panose="020B0604030504040204" pitchFamily="34" charset="0"/>
                <a:ea typeface="MS PGothic" panose="020B0600070205080204" pitchFamily="34" charset="-128"/>
              </a:defRPr>
            </a:lvl4pPr>
            <a:lvl5pPr marL="1543050" indent="-171450">
              <a:spcBef>
                <a:spcPct val="20000"/>
              </a:spcBef>
              <a:buSzPct val="200000"/>
              <a:buChar char="»"/>
              <a:defRPr sz="1200" b="1">
                <a:solidFill>
                  <a:schemeClr val="tx1"/>
                </a:solidFill>
                <a:latin typeface="Tahoma" panose="020B0604030504040204" pitchFamily="34" charset="0"/>
                <a:ea typeface="MS PGothic" panose="020B0600070205080204" pitchFamily="34" charset="-128"/>
              </a:defRPr>
            </a:lvl5pPr>
            <a:lvl6pPr marL="2000250" indent="-171450" eaLnBrk="0" fontAlgn="base" hangingPunct="0">
              <a:spcBef>
                <a:spcPct val="20000"/>
              </a:spcBef>
              <a:spcAft>
                <a:spcPct val="0"/>
              </a:spcAft>
              <a:buSzPct val="200000"/>
              <a:buChar char="»"/>
              <a:defRPr sz="1200" b="1">
                <a:solidFill>
                  <a:schemeClr val="tx1"/>
                </a:solidFill>
                <a:latin typeface="Tahoma" panose="020B0604030504040204" pitchFamily="34" charset="0"/>
                <a:ea typeface="MS PGothic" panose="020B0600070205080204" pitchFamily="34" charset="-128"/>
              </a:defRPr>
            </a:lvl6pPr>
            <a:lvl7pPr marL="2457450" indent="-171450" eaLnBrk="0" fontAlgn="base" hangingPunct="0">
              <a:spcBef>
                <a:spcPct val="20000"/>
              </a:spcBef>
              <a:spcAft>
                <a:spcPct val="0"/>
              </a:spcAft>
              <a:buSzPct val="200000"/>
              <a:buChar char="»"/>
              <a:defRPr sz="1200" b="1">
                <a:solidFill>
                  <a:schemeClr val="tx1"/>
                </a:solidFill>
                <a:latin typeface="Tahoma" panose="020B0604030504040204" pitchFamily="34" charset="0"/>
                <a:ea typeface="MS PGothic" panose="020B0600070205080204" pitchFamily="34" charset="-128"/>
              </a:defRPr>
            </a:lvl7pPr>
            <a:lvl8pPr marL="2914650" indent="-171450" eaLnBrk="0" fontAlgn="base" hangingPunct="0">
              <a:spcBef>
                <a:spcPct val="20000"/>
              </a:spcBef>
              <a:spcAft>
                <a:spcPct val="0"/>
              </a:spcAft>
              <a:buSzPct val="200000"/>
              <a:buChar char="»"/>
              <a:defRPr sz="1200" b="1">
                <a:solidFill>
                  <a:schemeClr val="tx1"/>
                </a:solidFill>
                <a:latin typeface="Tahoma" panose="020B0604030504040204" pitchFamily="34" charset="0"/>
                <a:ea typeface="MS PGothic" panose="020B0600070205080204" pitchFamily="34" charset="-128"/>
              </a:defRPr>
            </a:lvl8pPr>
            <a:lvl9pPr marL="3371850" indent="-171450" eaLnBrk="0" fontAlgn="base" hangingPunct="0">
              <a:spcBef>
                <a:spcPct val="20000"/>
              </a:spcBef>
              <a:spcAft>
                <a:spcPct val="0"/>
              </a:spcAft>
              <a:buSzPct val="200000"/>
              <a:buChar char="»"/>
              <a:defRPr sz="1200" b="1">
                <a:solidFill>
                  <a:schemeClr val="tx1"/>
                </a:solidFill>
                <a:latin typeface="Tahoma" panose="020B0604030504040204" pitchFamily="34" charset="0"/>
                <a:ea typeface="MS PGothic" panose="020B0600070205080204" pitchFamily="34" charset="-128"/>
              </a:defRPr>
            </a:lvl9pPr>
          </a:lstStyle>
          <a:p>
            <a:pPr>
              <a:spcBef>
                <a:spcPct val="0"/>
              </a:spcBef>
              <a:buSzTx/>
              <a:buFontTx/>
              <a:buNone/>
            </a:pPr>
            <a:fld id="{2F1E52AF-C70A-4CC6-91B7-B99497A66CAD}" type="slidenum">
              <a:rPr lang="en-US" altLang="en-US" smtClean="0">
                <a:solidFill>
                  <a:srgbClr val="FFFFFF"/>
                </a:solidFill>
              </a:rPr>
              <a:pPr>
                <a:spcBef>
                  <a:spcPct val="0"/>
                </a:spcBef>
                <a:buSzTx/>
                <a:buFontTx/>
                <a:buNone/>
              </a:pPr>
              <a:t>26</a:t>
            </a:fld>
            <a:endParaRPr lang="en-US" altLang="en-US" smtClean="0">
              <a:solidFill>
                <a:srgbClr val="FFFFFF"/>
              </a:solidFill>
            </a:endParaRPr>
          </a:p>
        </p:txBody>
      </p:sp>
      <p:pic>
        <p:nvPicPr>
          <p:cNvPr id="119814" name="Picture 2" descr="http://www.austinlehman.com/filebin/images/tripPhotos/rocky_mountain_tou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4744" y="521993"/>
            <a:ext cx="8556333" cy="6224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bwMode="auto">
          <a:xfrm>
            <a:off x="9347200" y="48175"/>
            <a:ext cx="2641501" cy="919651"/>
          </a:xfrm>
          <a:prstGeom prst="rect">
            <a:avLst/>
          </a:prstGeom>
          <a:solidFill>
            <a:schemeClr val="bg1"/>
          </a:solidFill>
          <a:ln>
            <a:noFill/>
          </a:ln>
          <a:effectLst>
            <a:outerShdw blurRad="63500" dist="38099" dir="2700000" algn="ctr" rotWithShape="0">
              <a:schemeClr val="tx1">
                <a:alpha val="74998"/>
              </a:schemeClr>
            </a:outerShdw>
          </a:effectLst>
          <a:extLst>
            <a:ext uri="{909E8E84-426E-40dd-AFC4-6F175D3DCCD1}"/>
            <a:ext uri="{91240B29-F687-4f45-9708-019B960494DF}"/>
          </a:extLst>
        </p:spPr>
        <p:txBody>
          <a:bodyPr anchor="ctr"/>
          <a:lstStyle>
            <a:lvl1pPr algn="ctr" rtl="0" eaLnBrk="0" fontAlgn="base" hangingPunct="0">
              <a:spcBef>
                <a:spcPct val="0"/>
              </a:spcBef>
              <a:spcAft>
                <a:spcPct val="0"/>
              </a:spcAft>
              <a:defRPr sz="4050" b="1">
                <a:solidFill>
                  <a:schemeClr val="bg1"/>
                </a:solidFill>
                <a:latin typeface="+mj-lt"/>
                <a:ea typeface="MS PGothic" panose="020B0600070205080204" pitchFamily="34" charset="-128"/>
                <a:cs typeface="+mj-cs"/>
              </a:defRPr>
            </a:lvl1pPr>
            <a:lvl2pPr algn="ctr" rtl="0" eaLnBrk="0" fontAlgn="base" hangingPunct="0">
              <a:spcBef>
                <a:spcPct val="0"/>
              </a:spcBef>
              <a:spcAft>
                <a:spcPct val="0"/>
              </a:spcAft>
              <a:defRPr sz="3300" b="1">
                <a:solidFill>
                  <a:schemeClr val="bg1"/>
                </a:solidFill>
                <a:latin typeface="Arial" charset="0"/>
                <a:ea typeface="MS PGothic" panose="020B0600070205080204" pitchFamily="34" charset="-128"/>
              </a:defRPr>
            </a:lvl2pPr>
            <a:lvl3pPr algn="ctr" rtl="0" eaLnBrk="0" fontAlgn="base" hangingPunct="0">
              <a:spcBef>
                <a:spcPct val="0"/>
              </a:spcBef>
              <a:spcAft>
                <a:spcPct val="0"/>
              </a:spcAft>
              <a:defRPr sz="3300" b="1">
                <a:solidFill>
                  <a:schemeClr val="bg1"/>
                </a:solidFill>
                <a:latin typeface="Arial" charset="0"/>
                <a:ea typeface="MS PGothic" panose="020B0600070205080204" pitchFamily="34" charset="-128"/>
              </a:defRPr>
            </a:lvl3pPr>
            <a:lvl4pPr algn="ctr" rtl="0" eaLnBrk="0" fontAlgn="base" hangingPunct="0">
              <a:spcBef>
                <a:spcPct val="0"/>
              </a:spcBef>
              <a:spcAft>
                <a:spcPct val="0"/>
              </a:spcAft>
              <a:defRPr sz="3300" b="1">
                <a:solidFill>
                  <a:schemeClr val="bg1"/>
                </a:solidFill>
                <a:latin typeface="Arial" charset="0"/>
                <a:ea typeface="MS PGothic" panose="020B0600070205080204" pitchFamily="34" charset="-128"/>
              </a:defRPr>
            </a:lvl4pPr>
            <a:lvl5pPr algn="ctr" rtl="0" eaLnBrk="0" fontAlgn="base" hangingPunct="0">
              <a:spcBef>
                <a:spcPct val="0"/>
              </a:spcBef>
              <a:spcAft>
                <a:spcPct val="0"/>
              </a:spcAft>
              <a:defRPr sz="3300" b="1">
                <a:solidFill>
                  <a:schemeClr val="bg1"/>
                </a:solidFill>
                <a:latin typeface="Arial" charset="0"/>
                <a:ea typeface="MS PGothic" panose="020B0600070205080204" pitchFamily="34" charset="-128"/>
              </a:defRPr>
            </a:lvl5pPr>
            <a:lvl6pPr marL="342900" algn="ctr" rtl="0" fontAlgn="base">
              <a:spcBef>
                <a:spcPct val="0"/>
              </a:spcBef>
              <a:spcAft>
                <a:spcPct val="0"/>
              </a:spcAft>
              <a:defRPr sz="3300" b="1">
                <a:solidFill>
                  <a:schemeClr val="bg1"/>
                </a:solidFill>
                <a:latin typeface="Arial" charset="0"/>
              </a:defRPr>
            </a:lvl6pPr>
            <a:lvl7pPr marL="685800" algn="ctr" rtl="0" fontAlgn="base">
              <a:spcBef>
                <a:spcPct val="0"/>
              </a:spcBef>
              <a:spcAft>
                <a:spcPct val="0"/>
              </a:spcAft>
              <a:defRPr sz="3300" b="1">
                <a:solidFill>
                  <a:schemeClr val="bg1"/>
                </a:solidFill>
                <a:latin typeface="Arial" charset="0"/>
              </a:defRPr>
            </a:lvl7pPr>
            <a:lvl8pPr marL="1028700" algn="ctr" rtl="0" fontAlgn="base">
              <a:spcBef>
                <a:spcPct val="0"/>
              </a:spcBef>
              <a:spcAft>
                <a:spcPct val="0"/>
              </a:spcAft>
              <a:defRPr sz="3300" b="1">
                <a:solidFill>
                  <a:schemeClr val="bg1"/>
                </a:solidFill>
                <a:latin typeface="Arial" charset="0"/>
              </a:defRPr>
            </a:lvl8pPr>
            <a:lvl9pPr marL="1371600" algn="ctr" rtl="0" fontAlgn="base">
              <a:spcBef>
                <a:spcPct val="0"/>
              </a:spcBef>
              <a:spcAft>
                <a:spcPct val="0"/>
              </a:spcAft>
              <a:defRPr sz="3300" b="1">
                <a:solidFill>
                  <a:schemeClr val="bg1"/>
                </a:solidFill>
                <a:latin typeface="Arial" charset="0"/>
              </a:defRPr>
            </a:lvl9pPr>
          </a:lstStyle>
          <a:p>
            <a:pPr>
              <a:defRPr/>
            </a:pPr>
            <a:r>
              <a:rPr lang="en-US" sz="3200" kern="0" dirty="0">
                <a:solidFill>
                  <a:srgbClr val="000000"/>
                </a:solidFill>
                <a:latin typeface="Arial" panose="020B0604020202020204" pitchFamily="34" charset="0"/>
                <a:cs typeface="Arial" panose="020B0604020202020204" pitchFamily="34" charset="0"/>
              </a:rPr>
              <a:t>INB Pg. 18 </a:t>
            </a:r>
          </a:p>
        </p:txBody>
      </p:sp>
    </p:spTree>
    <p:extLst>
      <p:ext uri="{BB962C8B-B14F-4D97-AF65-F5344CB8AC3E}">
        <p14:creationId xmlns:p14="http://schemas.microsoft.com/office/powerpoint/2010/main" val="3080222540"/>
      </p:ext>
    </p:extLst>
  </p:cSld>
  <p:clrMapOvr>
    <a:masterClrMapping/>
  </p:clrMapOvr>
  <p:transition spd="slow" advTm="20000">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120834" name="Title 1"/>
          <p:cNvSpPr>
            <a:spLocks noGrp="1"/>
          </p:cNvSpPr>
          <p:nvPr>
            <p:ph type="title"/>
          </p:nvPr>
        </p:nvSpPr>
        <p:spPr>
          <a:xfrm>
            <a:off x="2347913" y="228600"/>
            <a:ext cx="6286500" cy="342900"/>
          </a:xfrm>
        </p:spPr>
        <p:txBody>
          <a:bodyPr/>
          <a:lstStyle/>
          <a:p>
            <a:pPr algn="ctr"/>
            <a:r>
              <a:rPr lang="en-US" altLang="en-US" sz="3200" i="1"/>
              <a:t>Rocky Mountain Food Web</a:t>
            </a:r>
          </a:p>
        </p:txBody>
      </p:sp>
      <p:sp>
        <p:nvSpPr>
          <p:cNvPr id="120835" name="Content Placeholder 2"/>
          <p:cNvSpPr>
            <a:spLocks noGrp="1"/>
          </p:cNvSpPr>
          <p:nvPr>
            <p:ph idx="1"/>
          </p:nvPr>
        </p:nvSpPr>
        <p:spPr>
          <a:xfrm>
            <a:off x="1752600" y="685803"/>
            <a:ext cx="8991600" cy="6003925"/>
          </a:xfrm>
        </p:spPr>
        <p:txBody>
          <a:bodyPr/>
          <a:lstStyle/>
          <a:p>
            <a:pPr marL="0" indent="0">
              <a:buNone/>
            </a:pPr>
            <a:r>
              <a:rPr lang="en-US" altLang="en-US" sz="1400" u="sng" dirty="0"/>
              <a:t>Step 1:</a:t>
            </a:r>
            <a:r>
              <a:rPr lang="en-US" altLang="en-US" sz="1400" dirty="0"/>
              <a:t> </a:t>
            </a:r>
            <a:r>
              <a:rPr lang="en-US" altLang="en-US" sz="1400" b="0" dirty="0"/>
              <a:t>Grab a blank sheet of paper, organize the bag of organism on your desk. </a:t>
            </a:r>
          </a:p>
          <a:p>
            <a:pPr marL="0" indent="0">
              <a:buNone/>
            </a:pPr>
            <a:r>
              <a:rPr lang="en-US" altLang="en-US" sz="1400" b="0" dirty="0"/>
              <a:t>  </a:t>
            </a:r>
          </a:p>
          <a:p>
            <a:pPr marL="0" indent="0">
              <a:buNone/>
            </a:pPr>
            <a:r>
              <a:rPr lang="en-US" altLang="en-US" sz="1400" u="sng" dirty="0"/>
              <a:t>Step 2:</a:t>
            </a:r>
            <a:r>
              <a:rPr lang="en-US" altLang="en-US" sz="1400" dirty="0"/>
              <a:t> </a:t>
            </a:r>
            <a:r>
              <a:rPr lang="en-US" altLang="en-US" sz="1400" b="0" dirty="0"/>
              <a:t>Identify the role of each organism by putting one of the following letters just beneath the name of the organism, put a </a:t>
            </a:r>
            <a:r>
              <a:rPr lang="en-US" altLang="en-US" sz="1400" b="0" u="sng" dirty="0"/>
              <a:t>rectangle</a:t>
            </a:r>
            <a:r>
              <a:rPr lang="en-US" altLang="en-US" sz="1400" b="0" dirty="0"/>
              <a:t> around each organism name in its specific color:                       </a:t>
            </a:r>
          </a:p>
          <a:p>
            <a:pPr marL="0" indent="0">
              <a:buNone/>
            </a:pPr>
            <a:r>
              <a:rPr lang="en-US" altLang="en-US" sz="1400" b="0" dirty="0"/>
              <a:t>P (producer/green), C (primary consumer/red), D (decomposer/orange), and S (secondary or tertiary consumer/purple).  </a:t>
            </a:r>
          </a:p>
          <a:p>
            <a:pPr marL="0" indent="0">
              <a:buNone/>
            </a:pPr>
            <a:r>
              <a:rPr lang="en-US" altLang="en-US" sz="1400" b="0" dirty="0"/>
              <a:t> </a:t>
            </a:r>
          </a:p>
          <a:p>
            <a:pPr marL="0" indent="0">
              <a:buNone/>
            </a:pPr>
            <a:r>
              <a:rPr lang="en-US" altLang="en-US" sz="1400" u="sng" dirty="0"/>
              <a:t>Step 3</a:t>
            </a:r>
            <a:r>
              <a:rPr lang="en-US" altLang="en-US" sz="1400" dirty="0"/>
              <a:t>: </a:t>
            </a:r>
            <a:r>
              <a:rPr lang="en-US" altLang="en-US" sz="1400" b="0" dirty="0"/>
              <a:t>Now draw a line from any food to the organism that eats it.  These lines represent the direction in which energy flows in an ecosystem and should always have arrow tips that point from the food towards the organism that is eating the food. </a:t>
            </a:r>
          </a:p>
          <a:p>
            <a:pPr marL="0" indent="0">
              <a:buNone/>
            </a:pPr>
            <a:r>
              <a:rPr lang="en-US" altLang="en-US" sz="1400" b="0" dirty="0"/>
              <a:t> </a:t>
            </a:r>
          </a:p>
          <a:p>
            <a:pPr marL="0" indent="0">
              <a:buNone/>
            </a:pPr>
            <a:r>
              <a:rPr lang="en-US" altLang="en-US" sz="1400" u="sng" dirty="0"/>
              <a:t>Step 4</a:t>
            </a:r>
            <a:r>
              <a:rPr lang="en-US" altLang="en-US" sz="1400" dirty="0"/>
              <a:t>: </a:t>
            </a:r>
            <a:r>
              <a:rPr lang="en-US" altLang="en-US" sz="1400" b="0" dirty="0"/>
              <a:t>Once you have completed your food web; answer questions 1 &amp; 2 then, read “Managing Mosquitoes” on the other side of this page and answer questions 3, 4 &amp; 5.</a:t>
            </a:r>
          </a:p>
          <a:p>
            <a:pPr marL="0" indent="0">
              <a:buNone/>
            </a:pPr>
            <a:endParaRPr lang="en-US" altLang="en-US" sz="1400" b="0" dirty="0"/>
          </a:p>
          <a:p>
            <a:pPr marL="0" indent="0">
              <a:buNone/>
            </a:pPr>
            <a:r>
              <a:rPr lang="en-US" altLang="en-US" sz="1400" b="0" dirty="0"/>
              <a:t>1. An insecticide that kills all insects (mosquitoes, moth larva, bees, &amp; spiders) has been sprayed over this Rocky Mountain ecosystem. List the organisms that remain in your food web after the insect extinction. </a:t>
            </a:r>
          </a:p>
          <a:p>
            <a:pPr marL="0" indent="0">
              <a:buNone/>
            </a:pPr>
            <a:r>
              <a:rPr lang="en-US" altLang="en-US" sz="1400" b="0" dirty="0"/>
              <a:t>2. Where do decomposers fit into the food web? Why is their role necessary for life?</a:t>
            </a:r>
          </a:p>
          <a:p>
            <a:pPr marL="0" indent="0">
              <a:buNone/>
            </a:pPr>
            <a:r>
              <a:rPr lang="en-US" altLang="en-US" sz="1400" b="0" dirty="0"/>
              <a:t>3. Draw a food chain that describes the relationships among the roaches, geckoes, caterpillars, rats, and cats in Borneo.</a:t>
            </a:r>
          </a:p>
          <a:p>
            <a:pPr marL="0" indent="0">
              <a:buNone/>
            </a:pPr>
            <a:r>
              <a:rPr lang="en-US" altLang="en-US" sz="1400" b="0" dirty="0"/>
              <a:t>4. In your own words, explain what happened when the DDT was sprayed in the area. How was removing mosquitoes in Borneo different from what happened when you removed mosquitoes from your Rocky Mountain food web. </a:t>
            </a:r>
          </a:p>
          <a:p>
            <a:pPr marL="0" indent="0">
              <a:buNone/>
            </a:pPr>
            <a:r>
              <a:rPr lang="en-US" altLang="en-US" sz="1400" b="0" dirty="0"/>
              <a:t>5. What conclusions can you draw about the </a:t>
            </a:r>
            <a:r>
              <a:rPr lang="en-US" altLang="en-US" sz="1400" dirty="0"/>
              <a:t>importance of any one species in an ecosystem</a:t>
            </a:r>
            <a:r>
              <a:rPr lang="en-US" altLang="en-US" sz="1400" b="0" dirty="0"/>
              <a:t>? Base your answer off your Rocky Mountain Food Web and “Managing Mosquitoes” reading. </a:t>
            </a:r>
          </a:p>
        </p:txBody>
      </p:sp>
      <p:sp>
        <p:nvSpPr>
          <p:cNvPr id="12083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200000"/>
              <a:buChar char="•"/>
              <a:defRPr b="1">
                <a:solidFill>
                  <a:schemeClr val="tx1"/>
                </a:solidFill>
                <a:latin typeface="Tahoma" panose="020B0604030504040204" pitchFamily="34" charset="0"/>
                <a:ea typeface="MS PGothic" panose="020B0600070205080204" pitchFamily="34" charset="-128"/>
              </a:defRPr>
            </a:lvl1pPr>
            <a:lvl2pPr marL="557213" indent="-214313">
              <a:spcBef>
                <a:spcPct val="20000"/>
              </a:spcBef>
              <a:buSzPct val="200000"/>
              <a:buChar char="–"/>
              <a:defRPr sz="1500" b="1">
                <a:solidFill>
                  <a:schemeClr val="tx1"/>
                </a:solidFill>
                <a:latin typeface="Tahoma" panose="020B0604030504040204" pitchFamily="34" charset="0"/>
                <a:ea typeface="MS PGothic" panose="020B0600070205080204" pitchFamily="34" charset="-128"/>
              </a:defRPr>
            </a:lvl2pPr>
            <a:lvl3pPr marL="857250" indent="-171450">
              <a:spcBef>
                <a:spcPct val="20000"/>
              </a:spcBef>
              <a:buSzPct val="200000"/>
              <a:buChar char="•"/>
              <a:defRPr b="1">
                <a:solidFill>
                  <a:schemeClr val="tx1"/>
                </a:solidFill>
                <a:latin typeface="Tahoma" panose="020B0604030504040204" pitchFamily="34" charset="0"/>
                <a:ea typeface="MS PGothic" panose="020B0600070205080204" pitchFamily="34" charset="-128"/>
              </a:defRPr>
            </a:lvl3pPr>
            <a:lvl4pPr marL="1200150" indent="-171450">
              <a:spcBef>
                <a:spcPct val="20000"/>
              </a:spcBef>
              <a:buSzPct val="200000"/>
              <a:buChar char="–"/>
              <a:defRPr sz="1200" b="1">
                <a:solidFill>
                  <a:schemeClr val="tx1"/>
                </a:solidFill>
                <a:latin typeface="Tahoma" panose="020B0604030504040204" pitchFamily="34" charset="0"/>
                <a:ea typeface="MS PGothic" panose="020B0600070205080204" pitchFamily="34" charset="-128"/>
              </a:defRPr>
            </a:lvl4pPr>
            <a:lvl5pPr marL="1543050" indent="-171450">
              <a:spcBef>
                <a:spcPct val="20000"/>
              </a:spcBef>
              <a:buSzPct val="200000"/>
              <a:buChar char="»"/>
              <a:defRPr sz="1200" b="1">
                <a:solidFill>
                  <a:schemeClr val="tx1"/>
                </a:solidFill>
                <a:latin typeface="Tahoma" panose="020B0604030504040204" pitchFamily="34" charset="0"/>
                <a:ea typeface="MS PGothic" panose="020B0600070205080204" pitchFamily="34" charset="-128"/>
              </a:defRPr>
            </a:lvl5pPr>
            <a:lvl6pPr marL="2000250" indent="-171450" eaLnBrk="0" fontAlgn="base" hangingPunct="0">
              <a:spcBef>
                <a:spcPct val="20000"/>
              </a:spcBef>
              <a:spcAft>
                <a:spcPct val="0"/>
              </a:spcAft>
              <a:buSzPct val="200000"/>
              <a:buChar char="»"/>
              <a:defRPr sz="1200" b="1">
                <a:solidFill>
                  <a:schemeClr val="tx1"/>
                </a:solidFill>
                <a:latin typeface="Tahoma" panose="020B0604030504040204" pitchFamily="34" charset="0"/>
                <a:ea typeface="MS PGothic" panose="020B0600070205080204" pitchFamily="34" charset="-128"/>
              </a:defRPr>
            </a:lvl6pPr>
            <a:lvl7pPr marL="2457450" indent="-171450" eaLnBrk="0" fontAlgn="base" hangingPunct="0">
              <a:spcBef>
                <a:spcPct val="20000"/>
              </a:spcBef>
              <a:spcAft>
                <a:spcPct val="0"/>
              </a:spcAft>
              <a:buSzPct val="200000"/>
              <a:buChar char="»"/>
              <a:defRPr sz="1200" b="1">
                <a:solidFill>
                  <a:schemeClr val="tx1"/>
                </a:solidFill>
                <a:latin typeface="Tahoma" panose="020B0604030504040204" pitchFamily="34" charset="0"/>
                <a:ea typeface="MS PGothic" panose="020B0600070205080204" pitchFamily="34" charset="-128"/>
              </a:defRPr>
            </a:lvl7pPr>
            <a:lvl8pPr marL="2914650" indent="-171450" eaLnBrk="0" fontAlgn="base" hangingPunct="0">
              <a:spcBef>
                <a:spcPct val="20000"/>
              </a:spcBef>
              <a:spcAft>
                <a:spcPct val="0"/>
              </a:spcAft>
              <a:buSzPct val="200000"/>
              <a:buChar char="»"/>
              <a:defRPr sz="1200" b="1">
                <a:solidFill>
                  <a:schemeClr val="tx1"/>
                </a:solidFill>
                <a:latin typeface="Tahoma" panose="020B0604030504040204" pitchFamily="34" charset="0"/>
                <a:ea typeface="MS PGothic" panose="020B0600070205080204" pitchFamily="34" charset="-128"/>
              </a:defRPr>
            </a:lvl8pPr>
            <a:lvl9pPr marL="3371850" indent="-171450" eaLnBrk="0" fontAlgn="base" hangingPunct="0">
              <a:spcBef>
                <a:spcPct val="20000"/>
              </a:spcBef>
              <a:spcAft>
                <a:spcPct val="0"/>
              </a:spcAft>
              <a:buSzPct val="200000"/>
              <a:buChar char="»"/>
              <a:defRPr sz="1200" b="1">
                <a:solidFill>
                  <a:schemeClr val="tx1"/>
                </a:solidFill>
                <a:latin typeface="Tahoma" panose="020B0604030504040204" pitchFamily="34" charset="0"/>
                <a:ea typeface="MS PGothic" panose="020B0600070205080204" pitchFamily="34" charset="-128"/>
              </a:defRPr>
            </a:lvl9pPr>
          </a:lstStyle>
          <a:p>
            <a:pPr>
              <a:spcBef>
                <a:spcPct val="0"/>
              </a:spcBef>
              <a:buSzTx/>
              <a:buFontTx/>
              <a:buNone/>
            </a:pPr>
            <a:fld id="{7C8A29E9-A892-427D-812C-4F7F92514810}" type="slidenum">
              <a:rPr lang="en-US" altLang="en-US" smtClean="0">
                <a:solidFill>
                  <a:srgbClr val="FFFFFF"/>
                </a:solidFill>
              </a:rPr>
              <a:pPr>
                <a:spcBef>
                  <a:spcPct val="0"/>
                </a:spcBef>
                <a:buSzTx/>
                <a:buFontTx/>
                <a:buNone/>
              </a:pPr>
              <a:t>27</a:t>
            </a:fld>
            <a:endParaRPr lang="en-US" altLang="en-US" smtClean="0">
              <a:solidFill>
                <a:srgbClr val="FFFFFF"/>
              </a:solidFill>
            </a:endParaRPr>
          </a:p>
        </p:txBody>
      </p:sp>
      <p:sp>
        <p:nvSpPr>
          <p:cNvPr id="6" name="Title 1"/>
          <p:cNvSpPr txBox="1">
            <a:spLocks/>
          </p:cNvSpPr>
          <p:nvPr/>
        </p:nvSpPr>
        <p:spPr bwMode="auto">
          <a:xfrm>
            <a:off x="8634413" y="219075"/>
            <a:ext cx="1473200" cy="273050"/>
          </a:xfrm>
          <a:prstGeom prst="rect">
            <a:avLst/>
          </a:prstGeom>
          <a:solidFill>
            <a:schemeClr val="bg1"/>
          </a:solidFill>
          <a:ln>
            <a:noFill/>
          </a:ln>
          <a:effectLst>
            <a:outerShdw blurRad="63500" dist="38099" dir="2700000" algn="ctr" rotWithShape="0">
              <a:schemeClr val="tx1">
                <a:alpha val="74998"/>
              </a:schemeClr>
            </a:outerShdw>
          </a:effectLst>
          <a:extLst>
            <a:ext uri="{909E8E84-426E-40dd-AFC4-6F175D3DCCD1}"/>
            <a:ext uri="{91240B29-F687-4f45-9708-019B960494DF}"/>
          </a:extLst>
        </p:spPr>
        <p:txBody>
          <a:bodyPr anchor="ctr"/>
          <a:lstStyle>
            <a:lvl1pPr algn="ctr" rtl="0" eaLnBrk="0" fontAlgn="base" hangingPunct="0">
              <a:spcBef>
                <a:spcPct val="0"/>
              </a:spcBef>
              <a:spcAft>
                <a:spcPct val="0"/>
              </a:spcAft>
              <a:defRPr sz="4050" b="1">
                <a:solidFill>
                  <a:schemeClr val="bg1"/>
                </a:solidFill>
                <a:latin typeface="+mj-lt"/>
                <a:ea typeface="MS PGothic" panose="020B0600070205080204" pitchFamily="34" charset="-128"/>
                <a:cs typeface="+mj-cs"/>
              </a:defRPr>
            </a:lvl1pPr>
            <a:lvl2pPr algn="ctr" rtl="0" eaLnBrk="0" fontAlgn="base" hangingPunct="0">
              <a:spcBef>
                <a:spcPct val="0"/>
              </a:spcBef>
              <a:spcAft>
                <a:spcPct val="0"/>
              </a:spcAft>
              <a:defRPr sz="3300" b="1">
                <a:solidFill>
                  <a:schemeClr val="bg1"/>
                </a:solidFill>
                <a:latin typeface="Arial" charset="0"/>
                <a:ea typeface="MS PGothic" panose="020B0600070205080204" pitchFamily="34" charset="-128"/>
              </a:defRPr>
            </a:lvl2pPr>
            <a:lvl3pPr algn="ctr" rtl="0" eaLnBrk="0" fontAlgn="base" hangingPunct="0">
              <a:spcBef>
                <a:spcPct val="0"/>
              </a:spcBef>
              <a:spcAft>
                <a:spcPct val="0"/>
              </a:spcAft>
              <a:defRPr sz="3300" b="1">
                <a:solidFill>
                  <a:schemeClr val="bg1"/>
                </a:solidFill>
                <a:latin typeface="Arial" charset="0"/>
                <a:ea typeface="MS PGothic" panose="020B0600070205080204" pitchFamily="34" charset="-128"/>
              </a:defRPr>
            </a:lvl3pPr>
            <a:lvl4pPr algn="ctr" rtl="0" eaLnBrk="0" fontAlgn="base" hangingPunct="0">
              <a:spcBef>
                <a:spcPct val="0"/>
              </a:spcBef>
              <a:spcAft>
                <a:spcPct val="0"/>
              </a:spcAft>
              <a:defRPr sz="3300" b="1">
                <a:solidFill>
                  <a:schemeClr val="bg1"/>
                </a:solidFill>
                <a:latin typeface="Arial" charset="0"/>
                <a:ea typeface="MS PGothic" panose="020B0600070205080204" pitchFamily="34" charset="-128"/>
              </a:defRPr>
            </a:lvl4pPr>
            <a:lvl5pPr algn="ctr" rtl="0" eaLnBrk="0" fontAlgn="base" hangingPunct="0">
              <a:spcBef>
                <a:spcPct val="0"/>
              </a:spcBef>
              <a:spcAft>
                <a:spcPct val="0"/>
              </a:spcAft>
              <a:defRPr sz="3300" b="1">
                <a:solidFill>
                  <a:schemeClr val="bg1"/>
                </a:solidFill>
                <a:latin typeface="Arial" charset="0"/>
                <a:ea typeface="MS PGothic" panose="020B0600070205080204" pitchFamily="34" charset="-128"/>
              </a:defRPr>
            </a:lvl5pPr>
            <a:lvl6pPr marL="342900" algn="ctr" rtl="0" fontAlgn="base">
              <a:spcBef>
                <a:spcPct val="0"/>
              </a:spcBef>
              <a:spcAft>
                <a:spcPct val="0"/>
              </a:spcAft>
              <a:defRPr sz="3300" b="1">
                <a:solidFill>
                  <a:schemeClr val="bg1"/>
                </a:solidFill>
                <a:latin typeface="Arial" charset="0"/>
              </a:defRPr>
            </a:lvl6pPr>
            <a:lvl7pPr marL="685800" algn="ctr" rtl="0" fontAlgn="base">
              <a:spcBef>
                <a:spcPct val="0"/>
              </a:spcBef>
              <a:spcAft>
                <a:spcPct val="0"/>
              </a:spcAft>
              <a:defRPr sz="3300" b="1">
                <a:solidFill>
                  <a:schemeClr val="bg1"/>
                </a:solidFill>
                <a:latin typeface="Arial" charset="0"/>
              </a:defRPr>
            </a:lvl7pPr>
            <a:lvl8pPr marL="1028700" algn="ctr" rtl="0" fontAlgn="base">
              <a:spcBef>
                <a:spcPct val="0"/>
              </a:spcBef>
              <a:spcAft>
                <a:spcPct val="0"/>
              </a:spcAft>
              <a:defRPr sz="3300" b="1">
                <a:solidFill>
                  <a:schemeClr val="bg1"/>
                </a:solidFill>
                <a:latin typeface="Arial" charset="0"/>
              </a:defRPr>
            </a:lvl8pPr>
            <a:lvl9pPr marL="1371600" algn="ctr" rtl="0" fontAlgn="base">
              <a:spcBef>
                <a:spcPct val="0"/>
              </a:spcBef>
              <a:spcAft>
                <a:spcPct val="0"/>
              </a:spcAft>
              <a:defRPr sz="3300" b="1">
                <a:solidFill>
                  <a:schemeClr val="bg1"/>
                </a:solidFill>
                <a:latin typeface="Arial" charset="0"/>
              </a:defRPr>
            </a:lvl9pPr>
          </a:lstStyle>
          <a:p>
            <a:pPr>
              <a:defRPr/>
            </a:pPr>
            <a:r>
              <a:rPr lang="en-US" sz="2000" kern="0" dirty="0">
                <a:solidFill>
                  <a:srgbClr val="000000"/>
                </a:solidFill>
                <a:latin typeface="Arial" panose="020B0604020202020204" pitchFamily="34" charset="0"/>
                <a:cs typeface="Arial" panose="020B0604020202020204" pitchFamily="34" charset="0"/>
              </a:rPr>
              <a:t>INB Pg. 18 </a:t>
            </a:r>
          </a:p>
        </p:txBody>
      </p:sp>
    </p:spTree>
    <p:extLst>
      <p:ext uri="{BB962C8B-B14F-4D97-AF65-F5344CB8AC3E}">
        <p14:creationId xmlns:p14="http://schemas.microsoft.com/office/powerpoint/2010/main" val="3383376608"/>
      </p:ext>
    </p:extLst>
  </p:cSld>
  <p:clrMapOvr>
    <a:masterClrMapping/>
  </p:clrMapOvr>
  <p:transition spd="slow" advTm="20000">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Owl Pellet Video:</a:t>
            </a:r>
            <a:endParaRPr lang="en-US" sz="3600" dirty="0"/>
          </a:p>
        </p:txBody>
      </p:sp>
      <p:sp>
        <p:nvSpPr>
          <p:cNvPr id="3" name="Content Placeholder 2"/>
          <p:cNvSpPr>
            <a:spLocks noGrp="1"/>
          </p:cNvSpPr>
          <p:nvPr>
            <p:ph idx="1"/>
          </p:nvPr>
        </p:nvSpPr>
        <p:spPr/>
        <p:txBody>
          <a:bodyPr/>
          <a:lstStyle/>
          <a:p>
            <a:pPr marL="0" indent="0">
              <a:buNone/>
            </a:pPr>
            <a:r>
              <a:rPr lang="en-US" dirty="0" smtClean="0">
                <a:hlinkClick r:id="rId2"/>
              </a:rPr>
              <a:t>http</a:t>
            </a:r>
            <a:r>
              <a:rPr lang="en-US" dirty="0">
                <a:hlinkClick r:id="rId2"/>
              </a:rPr>
              <a:t>://</a:t>
            </a:r>
            <a:r>
              <a:rPr lang="en-US" dirty="0" smtClean="0">
                <a:hlinkClick r:id="rId2"/>
              </a:rPr>
              <a:t>viewpure.com/PTLaxqmcYeY?start=0&amp;end=0</a:t>
            </a:r>
            <a:endParaRPr lang="en-US" dirty="0" smtClean="0"/>
          </a:p>
          <a:p>
            <a:pPr marL="0" indent="0">
              <a:buNone/>
            </a:pPr>
            <a:endParaRPr lang="en-US" dirty="0" smtClean="0"/>
          </a:p>
          <a:p>
            <a:pPr marL="0" indent="0">
              <a:buNone/>
            </a:pPr>
            <a:r>
              <a:rPr lang="en-US" dirty="0">
                <a:hlinkClick r:id="rId3"/>
              </a:rPr>
              <a:t>http://</a:t>
            </a:r>
            <a:r>
              <a:rPr lang="en-US" dirty="0" smtClean="0">
                <a:hlinkClick r:id="rId3"/>
              </a:rPr>
              <a:t>viewpure.com/Jf1j8nYtl24?start=0&amp;end=0</a:t>
            </a:r>
            <a:endParaRPr lang="en-US" dirty="0" smtClean="0"/>
          </a:p>
          <a:p>
            <a:pPr marL="0" indent="0">
              <a:buNone/>
            </a:pPr>
            <a:endParaRPr lang="en-US" dirty="0"/>
          </a:p>
        </p:txBody>
      </p:sp>
      <p:sp>
        <p:nvSpPr>
          <p:cNvPr id="4" name="Footer Placeholder 3"/>
          <p:cNvSpPr>
            <a:spLocks noGrp="1"/>
          </p:cNvSpPr>
          <p:nvPr>
            <p:ph type="ftr" sz="quarter" idx="11"/>
          </p:nvPr>
        </p:nvSpPr>
        <p:spPr/>
        <p:txBody>
          <a:bodyPr/>
          <a:lstStyle/>
          <a:p>
            <a:pPr>
              <a:defRPr/>
            </a:pPr>
            <a:r>
              <a:rPr lang="en-US" smtClean="0"/>
              <a:t>copyright cmassengale</a:t>
            </a:r>
            <a:endParaRPr lang="en-US"/>
          </a:p>
        </p:txBody>
      </p:sp>
      <p:sp>
        <p:nvSpPr>
          <p:cNvPr id="5" name="Slide Number Placeholder 4"/>
          <p:cNvSpPr>
            <a:spLocks noGrp="1"/>
          </p:cNvSpPr>
          <p:nvPr>
            <p:ph type="sldNum" sz="quarter" idx="12"/>
          </p:nvPr>
        </p:nvSpPr>
        <p:spPr/>
        <p:txBody>
          <a:bodyPr/>
          <a:lstStyle/>
          <a:p>
            <a:pPr>
              <a:defRPr/>
            </a:pPr>
            <a:fld id="{B1BD0775-16EB-41D2-8551-B8C8CA4C4093}" type="slidenum">
              <a:rPr lang="en-US" altLang="en-US" smtClean="0"/>
              <a:pPr>
                <a:defRPr/>
              </a:pPr>
              <a:t>28</a:t>
            </a:fld>
            <a:endParaRPr lang="en-US" altLang="en-US"/>
          </a:p>
        </p:txBody>
      </p:sp>
      <p:pic>
        <p:nvPicPr>
          <p:cNvPr id="1028" name="Picture 4" descr="Image result for barred owl eat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97" y="2064232"/>
            <a:ext cx="5781869" cy="462549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barred owl eating bir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8833" y="2317925"/>
            <a:ext cx="5442922" cy="306164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owl pelle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82246" y="473072"/>
            <a:ext cx="3800669" cy="5701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1232103"/>
      </p:ext>
    </p:extLst>
  </p:cSld>
  <p:clrMapOvr>
    <a:masterClrMapping/>
  </p:clrMapOvr>
  <p:transition spd="slow" advTm="20000">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9FF66"/>
          </a:solidFill>
        </p:spPr>
        <p:txBody>
          <a:bodyPr/>
          <a:lstStyle/>
          <a:p>
            <a:pPr algn="l">
              <a:defRPr/>
            </a:pPr>
            <a:r>
              <a:rPr lang="en-US" sz="6000" dirty="0">
                <a:solidFill>
                  <a:schemeClr val="tx1"/>
                </a:solidFill>
                <a:latin typeface="Constantia" panose="02030602050306030303" pitchFamily="18" charset="0"/>
              </a:rPr>
              <a:t>Bio Bottle Groups</a:t>
            </a:r>
          </a:p>
        </p:txBody>
      </p:sp>
      <p:sp>
        <p:nvSpPr>
          <p:cNvPr id="3" name="Content Placeholder 2"/>
          <p:cNvSpPr>
            <a:spLocks noGrp="1"/>
          </p:cNvSpPr>
          <p:nvPr>
            <p:ph idx="1"/>
          </p:nvPr>
        </p:nvSpPr>
        <p:spPr>
          <a:xfrm>
            <a:off x="155575" y="1184373"/>
            <a:ext cx="7517363" cy="3652935"/>
          </a:xfrm>
          <a:solidFill>
            <a:schemeClr val="tx1"/>
          </a:solidFill>
        </p:spPr>
        <p:txBody>
          <a:bodyPr/>
          <a:lstStyle/>
          <a:p>
            <a:pPr>
              <a:defRPr/>
            </a:pPr>
            <a:r>
              <a:rPr lang="en-US" dirty="0" smtClean="0"/>
              <a:t>Choose ONE person to be your partner. </a:t>
            </a:r>
          </a:p>
          <a:p>
            <a:pPr>
              <a:defRPr/>
            </a:pPr>
            <a:r>
              <a:rPr lang="en-US" dirty="0" smtClean="0"/>
              <a:t>Write YOUR name and your PARTNERS name on the board by a number.</a:t>
            </a:r>
          </a:p>
          <a:p>
            <a:pPr>
              <a:defRPr/>
            </a:pPr>
            <a:r>
              <a:rPr lang="en-US" dirty="0" smtClean="0"/>
              <a:t>You will be randomly paired with another pair.</a:t>
            </a:r>
          </a:p>
          <a:p>
            <a:pPr marL="0" indent="0">
              <a:buNone/>
              <a:defRPr/>
            </a:pPr>
            <a:r>
              <a:rPr lang="en-US" dirty="0" smtClean="0"/>
              <a:t>(4 students total) </a:t>
            </a:r>
          </a:p>
          <a:p>
            <a:pPr marL="0" indent="0">
              <a:buNone/>
              <a:defRPr/>
            </a:pPr>
            <a:endParaRPr lang="en-US" dirty="0"/>
          </a:p>
          <a:p>
            <a:pPr marL="0" indent="0">
              <a:buNone/>
              <a:defRPr/>
            </a:pPr>
            <a:r>
              <a:rPr lang="en-US" dirty="0" smtClean="0"/>
              <a:t>NO COMPLAINING! We need to learn to work successfully in any group!</a:t>
            </a:r>
            <a:endParaRPr lang="en-US"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E42C1-037D-4809-8F4C-27AAE2905636}" type="slidenum">
              <a:rPr kumimoji="0" lang="en-US" altLang="en-US" sz="105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altLang="en-US" sz="1050" b="0" i="0" u="none" strike="noStrike" kern="1200" cap="none" spc="0" normalizeH="0" baseline="0" noProof="0" dirty="0">
              <a:ln>
                <a:noFill/>
              </a:ln>
              <a:solidFill>
                <a:srgbClr val="000000"/>
              </a:solidFill>
              <a:effectLst/>
              <a:uLnTx/>
              <a:uFillTx/>
              <a:latin typeface="Arial"/>
              <a:ea typeface="+mn-ea"/>
              <a:cs typeface="+mn-cs"/>
            </a:endParaRPr>
          </a:p>
        </p:txBody>
      </p:sp>
      <p:pic>
        <p:nvPicPr>
          <p:cNvPr id="98309" name="Picture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85791" y="3113858"/>
            <a:ext cx="4596609" cy="3446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utoShape 2" descr="data:image/jpeg;base64,/9j/4AAQSkZJRgABAQAAAQABAAD/2wBDABALDA4MChAODQ4SERATGCgaGBYWGDEjJR0oOjM9PDkzODdASFxOQERXRTc4UG1RV19iZ2hnPk1xeXBkeFxlZ2P/2wBDARESEhgVGC8aGi9jQjhCY2NjY2NjY2NjY2NjY2NjY2NjY2NjY2NjY2NjY2NjY2NjY2NjY2NjY2NjY2NjY2NjY2P/wAARCAUAAtADASIAAhEBAxEB/8QAGwAAAQUBAQAAAAAAAAAAAAAAAAECAwQFBgf/xABVEAABBAECBAMFBQUEBgcGAgsBAAIDEQQSIQUxQVETImEGMnGBkRQjUpKhQlOxwdEVM2LwFiQ0Q3LhNVV0ssLS8SU2RFRzggdjdZOiRlaUg4Sjs8P/xAAZAQEBAQEBAQAAAAAAAAAAAAAAAQIDBAX/xAAlEQEBAQEAAgMAAwEAAgMAAAAAARECITEDEkETMlEEInEUQmH/2gAMAwEAAhEDEQA/AO9QhZfHePYfAsdkmWXudIaZGwW53dBqIWTwH2hwuPRSOxdbHx+/HIKIHQ/BZsvt7wiLPON985gdpMzWgt+PO6QdQhZnGeO4XBsJmVkvLmyf3bY9y/4KLgPtJg8eEgxtccse7o5AAa7ikGwhcxl+3fCcXPdikTSBjtLpWNBaD162Vvuy4/BikiubxqMYZ+0Ku/hSCwhQR5GqbwZI3RyEam2QQ4daPzVPiWfNg8R4eDp+yZMhhkJG7XkW3f1ohBpoWZxzPnw4saLEDXZWVO2KPULAHNxI9ACpMzjXDcGcQ5WZFFLV6Sdx8e3zQX0KCfNxseKOWadjI5HBrHk7EnluqE3EsfNxGS4PE2RMGQyMyBmoPNjyb97G6DWQs7J49wvEyHQZGYyOVnvNIO36KePiWFLg/bmZMf2Xc+KTTdjR5oLSFSweL8P4i9zMPKjle0WWg713o9E3K43w3Dc9uRmRxujcGuaeYNXy+BQX0KLGyIcuBk+PK2WJ4tr2mwVKgELK9oc6fAx8R+O4NMuXHE6xflJ3U/EcfiE/h/YM9mJV69UAk1duZFdUF5C5jgruOcREsr+LRNZBkvhcz7IPMGmjve1pOEO47xbEdlM4vFA3xXsDPsjXVTiOdhB1CFDismjxmMyZhPMB5pAzSHfLopkAhCEAhCEAhCEAhCEAhCEAhCEAhCEAhc/l/wCk0ck0kc/DGY7S5zTI19hvr8lX4T7Szt9nX8W4xH92ZtEfgMPmbsLonvaDqEKGbKhx8N+VM/RCxmtxIqhVrmeB+0XEuIcfjxsmGKLGnhdPE2jrDbptm/RB1iFh8Uy+MS8Ubw/hULIWCPxJMuZhLP8Ahb0JTfZ/i2Zk52bwziTYjlYdXJF7rwf4FBvISEgAkmgOq5PgXtRlcQ459nyI2Mw8kSHEeGkF2k9d+wKDrULmfa72hyuB5OAMeNj45dRlBaSaFXXbYla/EeKQ4XBpeIhwdG2LWzs6x5R87CC+hYHsfxjL41w2afNbG2RkxjpjSNgAf5rfQCEIQCEIQCEIQCEIQCEIQCEIQCEIQCEIQCEIQCFl8W9oeGcIaRlZLfEHKJnmefl0+aoezvtHP7Q58xhxhBhQN3c4257jyHYdT9EHRpksjImF8jtLRVkp6yeIZL/s8+PkNDXEgsI5OGofqg1gbFhCo4Rcyd8MLjJjs5OP7J7A9VeQCFje0HE87BhlHD8QPdFCZnzS7RsaL29XbckuTxiTG9ncfN8NsmVkMjEcY2DpHgUPhv8Aog2ELA+18W4XlYh4nNj5ONlSCJxjjLDC8+713F7KbiGbnTcVbwvhr44XiLxpp5Ga9DboADqSg2ULnmcby8PH4pDnMjkzMCPxWujBa2ZhGxrpy3UnDuK5EeZJj8RngkYMRuX40bdIYCSC07n4goN1Cz+D5eTnwvy5oxFBK68eMjzaPxO+POuixfbzieVw3BhdiyujL36TRI6E8xv0/VB1SF43/pTxf/5yb/8AWv8A/Mj/AEp4v/8AOTf/AK1//mQeyIXjf+lPF/8A5yb/APWv/wDMj/Sni/8A85N/+tf/AOZB7IhYnsvxJ+bwuI5MrTOQKBPmcNLST3Nav4LbQC5X239nMrjUePNhFrpobBjca1A1yPfZdUhBx/sV7MZXCTkZOfTJZmeGI2uBoXZJI27LnZvYHi4zzFEI3Y5dtOXgAD1HO16khByftV7Lz8Q4RgQYLg+XBZoa15rW2gOffyhQ+w/sxm8IypszPDY3uj8NsQcHGrBJJG3QLskIPL8z2C4s3iLo8ZscmM5xLZTIBQ9Rzv4LvsbAfgYuEyH744sXgkXRc0gWR620LSQgqNE2RkRySQuhjisgOILi4iuhIqif8hQ8fwXcQ4PkQR2JgNcRHMPbu39QtFCDmeD5Y4/xmLPA+6wsYNA6CZ4t30Ar5qrwhue53FRHNw5rvtUnjtyYnF9XtfmHlrkupxcPHw2vbjQsiD3l7g0VbjzKr5nBeG50wmysOKWSq1Ebn490HOTYjGezXB8V88eZCc+Noe0HS5pedt+nRbHtM0NwsINAAGdBsP8AjC05MPGkjijfCwshc18baoNI5EfBOnx4clrWzRteGPD2g9HA2Cgy+LZT8rKHCcKTRK9urImH+5j/APMen1VTjuPi4mPwaDS1nDosprXj9kCjp1el1zWnk8C4XlZD58jBiklf7zyNyrDOH4ceEcJuNGMY2DERbd9zsgyeMmI8f4L9nLTleK69HPwtJ1X6ckvBooz7ScelLAX+JE2yN60DZaWDwnA4c5zsPEihc7YuaNyO1qeLGhhmlljja2SYgyOHNxAoX8kGR7KtEcPEY2DSxmfMGtHICxsFuKKDGhx/E8GNrPEeZH11ceZUqDA9ryBh4BOw+3w/xK3BLG402RhPYEKLNwcbiEHg5kLJo71aXja1Vx/Z/hOLOyfHwIY5WG2uaNwgqeyf+yZ//b5/+8sr2a4XjZXDHSy52XC4zyDRHkljfePRdbj40OK17YI2xh7y9wHVx5lZ7vZngr3FzuGwEk2TpQaGLE2DGjiZI+RrRQe92on4nqpVFjY8OJAyDHjbHEwU1jeQUqAQhCAQhCAQhCAQhCAQhCAQhCAQhCDmva7JlyPs3AsR1T5zqkI/YiHM/wCexWnm5WN7P8HY7wJXwQhsbWRN1GuQVoYOMM05ohZ9pLdBkreuysIOX9rzmZQwIIcLIyMJ7vEyWxN8zgKIaeyy4+KTv9ucab+ysmJ32YReC4AOa2/e+AXeKA4WMc0ZhhZ9pDNAkrfT2QZHtJ7Qt4W1mJjGN/EJ9o2vcA1g/E4nkE72ZxMPChkbHmw5mbMfEyZWSBxcfl0Fq7mcE4ZnzmfLwoppaA1OG9J2Dwfh/DpHSYWJHA9w0ksFWEFH2wzzgez8/hn76f7iMDnbtv4WuW4ljcX4bwvhs8nDYoWcKe1wkZMHEgkXY9Su9ycLGzHROyYWymF2tmoXpd3T8iCLJgfDOxskTxTmu5EIOX494PEPaD2e5SQZDJfm1zB/IrNwm5GZlYnsvO1xZgZDnzO6Pibuz63/AAXZt4ZhMdjObjRg4oIhNf3YPOlO3HhbO+dsMYmeAHSBo1OA5AlBzvsP/svE/wDt8n8l0ygxcPHw2vbjQtiEjy9waObjzKnQCEIQCEIQCEIQCEIQCEIQCEIQCEIQCEIQCRzQ9pa4WDsUqEHPcc4DwqPgvEJo+HY7ZW48jmuDBYOk0VY9k+Ff2RwKCFzamkHiS99R6fIUPktd7GyMcx7Q5rhRB6hOQCx+KSSZUMmiPTDE7d7huTdbLYUGdA7IxHxMIBdW5+IQQ4bzDIcJ4BLBbXNHMevYq6ocbGZjMptlx3c483FTIM72h/8Ad7iX/ZZP+6Vj8R+79mOCZRB8LFkxpZT2aAAT+q6aaKOeF8MrA+ORpa5p5EHmE37PD9mGN4TTCG6PDIsaaqqQY3tLNHPHw7FieHyz5cTmBps6WnUXfAAIhc3G9tMpsrtP2rFY6InrpJBA+tq9g8E4bw+YzYmHHFIRWoWSB2F8vkps/huHxKNsebjsma023VzB9DzCDKxCzN9ruISsAfDDisx3nmC4kuI9dlSyMbDkky4cDFYzh2EDLl+GK+0SNFiO+w6/RdJh4ONgQeBiQshj56Wjr3TsbFgxYBBBE2OIX5QNt+aDH4PxTMmzMaDLMD25WL9pZ4TS3w9x5TubG/P0Kx//AMTf+jsb/wCqP4OXV4XC8HAe9+JjRwufs4tHTt8PROzuH4nEIwzLhbK0cgUHhaF7N/otwT/q6L9f6o/0W4J/1dF+v9UHjKF7N/otwT/q6L9f6o/0W4J/1dF+v9UGH7KcLfkjhvEPEDWYgcC3q4uiYPpzXZqLHx4sWFsMDAyNvIBSoBCEIBCEIBCEIBCEIBCEIBCEIBCEIBCEIBCEIBCEIBCEIBCEIBCEIBCEIBCEIBCEIBCEIBCEIBCEIBCEIBCEIBCEIBCEIBCEIBCEIBCEIBCEIBCEIBCEIBCEIBCEIBCEIBCEIBCEIBCEIBCEIBCEIBCEIBCEIBCEIBCEIBCEIBCEIBCEIBCEIBCEIBCEIBCFyvtFx6aXI/sjg9yZTzpkez9juAe/c9EHVIVXhsORj4EMWXN48zG059c1aQCEIQCEIQCEIQCEIQCEIQCEIQCEIQCEIQCEIQCEIQCEIQCEIQCEIQCEIQCEIQCEIQCFQm43wyCV0UudCyRhpzS7cFSYvFMDMfoxsuGV/PS1wv6ILaFRzuLYuBlY2NO5wkyXaY6bYuwP5q8gEIQgEISNc1wtpBHoUCoQhAIQhAIQhAIQhAIQhAIQhAIQhAIQhAIQhAIQhAIQhAIQhAIQhAIQhAIQhAIQhAIQhAIJrnsosjIixYHTTyNjjaLLnGgFy3F/aUZ3DcqLAwMmaExua7II0tb6/wCaQdchcT7Icd4nPM3DkhflQjYy9Yx6nqP1XbIBCEIBCEIBCEIBCEIOX9ouPSun/snhFyZch0vez9j0Hr69Ff8AZ3gMXB8fU6pMuQfeSdvQeiwuJ8OyPZjiX9rcNb4mK41JGd9IPMfD1XV8M4jj8Uw25OM62nYtPNp7FBbQhCAQhCAQhCAQhCAQhCAQhCAQhCAQhCAQhCAQhCAQhCAQhCAQhCAQhCAQhCAQhCAQhCDhuHYONn+2vE4suFsrBrcAe+of1R7XcJxODsxc3hwONN4lU1x7XY+ihhxs3K9sOJM4flfZZQXkvq7GobfwWtF7KZOVmRz8Z4i7LbHyjF0fT0HwQU/ajKAz+A5U/lHlkfty3aSrOV7VcQxHCebg8keG40HPJDv+XwTPbBodxzgrCAWmSiPTU1antiAfZnL9NH/faguT8XxIOEDiT3EwOYHNobm+Q+KwR7UcWfAcyPgxOEN9Vm673/yWbxZrz7B8MIvSJPN/+1S7HAlx/wCxIJbb9nGO0k9AA3dBm5PHXZvAHZfDsV2QX3HLHdGLymyVkexGbmRwjGjwXSYz5yX5GrZh0javkPqj2La7+yOLOo+GRTfjpN/yV/8A/D8j+xJh1+0O/wC61BNxT2lkh4ieH8MxDl5Lff32aeyTh3tNK/iLeH8Vwzh5D/cN+UnoqHskWx+0nFo56GQXOq+Z8xv+SPbUtfxjhUUNfaQ7pzouGn9bQdkhCEAhCEAhCEAhCEAhCEAhCEAhCEAhCEAhCEAhCEAhCEAhCEAhCEAhCEAhCEAhCEHLzxn2i9o5MaQk8PwK1sBoSP8AX9fp6roJ8OGfCfhlmmF7NBazah6LE9liGcR41C7aUZRcfgSaXRoIcTEgwoGwY0TYo28mtCmQsjL4nNH7R4fDoQwskY58tjcDev4INdCEIBCEIBCEIBCEIGvY2RjmPaHNcKIIsELi+IYOV7KZ54jw0F+DIali6N9D6dj/AJPbJr2NkY5j2hzXCiCLBCCHAzYuIYUWVBq0SCwHCiFYTWNaxjWMaGtaKAAoAJyAQhCAQhCAQhCAQhCAQhCAQhCAQhCAQhCAQhCAQhCAQhCAQhCAQhCAQhCAQhCAQhCDKwuBw4fGcniTJnuknBBYQKFkH+S1UIQZfFOCRcTzcTJklex2K7U0NAo7g7/RWeK4DOJ8Plw5HuY2Src3mKIP8lbQgz4OEY0fB28MlBmgDdJ1czvaxj7FRUYm8Sym4xN+Fe39P0XUoQVcHh+NgYbcXHj0xAbg7k9yVl4Psrj8P4g3JxcrIYwO1eFq8p9Ct5CDE4t7M4vEcr7WyWTFyeskXX4+qThXsxjYGX9slmlyskcny9PX4rcQgEIQgEIQgEIQgEIQgEIQgEIQgEIQgEIQgEIQgEIQgEIQgEIQgEIQgEIQgEIQgEIQg53jWFl4PEm8a4YzxXBunIgH+8b3Hr/QK1g+03CsxgJymQP6smOgg/PZbCpZXCOH5ji/Jw4ZHnm4t3+qCjn+1PDsVunHk+2TnZkcPms/EbJvs/w3JZPPxTiX+25O2j923t/D6LTxOGYOEbxcWKI/ia0X9VaQCEIQCEIQCEzxov3jPzBHjRfvGfmCB6Ezxov3jPzBHjRfvGfmCB6Ezxov3jPzBHjRfvGfmCB6Ezxov3jPzBHjRfvGfmCB6Ezxov3jPzBHjRfvGfmCB6Ezxov3jPzBHjRfvGfmCB6Ezxov3jPzBHjRfvGfmCB6Ezxov3jPzBHjRfvGfmCB6Ezxov3jPzBHjRfvGfmCB6Ezxov3jPzBHjRfvGfmCB6Ezxov3jPzBHjRfvGfmCB6Ezxov3jPzBHjRfvGfmCB6Ezxov3jPzBHjRfvGfmCB6Ezxov3jPzBHjRfvGfmCB6Ezxov3jPzBHjRfvGfmCB6Ezxov3jPzBHjRfvGfmCB6Ezxov3jPzBHjRfvGfmCB6Ezxov3jPzBHjRfvGfmCB6Ezxov3jPzBHjRfvGfmCB6Ezxov3jPzBHjRfvGfmCB6Ezxov3jPzBHjRfvGfmCB6Ezxov3jPzBHjRfvGfmCB6Ezxov3jPzBHjRfvGfmCB6Ezxov3jPzBHjRfvGfmCB6Ezxov3jPzBHjRfvGfmCB6Ezxov3jPzBHjRfvGfmCB6Ezxov3jPzBHjRfvGfmCB6Ezxov3jPzBHjRfvGfmCB6Ezxov3jPzBHjRfvGfmCB6Ezxov3jPzBHjRfvGfmCB6Ezxov3jPzBHjRfvGfmCB6Ezxov3jPzBHjRfvGfmCB6Ezxov3jPzBHjRfvGfmCB6Ezxov3jPzBHjRfvGfmCB6Ezxov3jPzBHjRfvGfmCB6Ezxov3jPzBHjRfvGfmCB6Ezxov3jPzBHjRfvGfmCB6Ezxov3jPzBHjRfvGfmCB6Ezxov3jPzBHjRfvGfmCB6Ezxov3jPzBHjRfvGfmCB6Ezxov3jPzBHjRfvGfmCB6Ezxov3jPzBHjRfvGfmCB6Ezxov3jPzBHjRfvGfmCB6Ezxov3jPzBHjRfvGfmCB6Ezxov3jPzBHjRfvGfmCCVCEIBCEIBCEIBCEIBCEIBCEIBCEIBCEIBCEIBCEIBCEIBCEIBCEIBCEIBCEIBCEIBCEIBCEIBCEIBCEIBCEIBCEIBCEIBCEIBCEIBCEIBCEIBCEIBCEIBCEIBCEIBCEIBCEIBCEIBCEIBCEIBCEIBCEIBCEIBCEIBCEIBCEIBCEIBCEIBCEIBCEIBRzTxwRmSZ4YwcySkyciPFx3zymmMFlcDxXimVn5QkeS2Ie4wcgs3rBvZ3tfDFYxYdYutch0g/Ac1QHtZxCR4EcUQs9WGh+qxXu1+drRZ20nkpMUEztfKHNDewsLH2ax0OP7VzMBOZitABo6CQfoVu8P4ni8Qj1Y8gJHNh2cPkuAyy+Z5kcD710OyqjNkxcoPgc6KRpsELU60seqoWbwPif9p4Ye9uiZuzxVA+o9FpLbIQhZ/FOMYvCpMZmUXD7Q4ta4DZtVufTdBoIWDD7XcMfkGKTxoPKXNfKzSHAdlJg+0+Dm5zcMMnhlf7njM0h3wQbSFiZftRw/DysjGlExlhIGlrbLie26lyfaHDxsTGmkbMX5IuOFrLkPyQayFl8M45i8SyH47WTQZDBqMUzNLq7rUQCFg5Htbw6GaSNjMicRbPkijtrfmjjubBn+yWXk4smuNzBRH/ENkG8hcnw32nwcDhGHDIJ5CyJokfGy2sNcie66E8Tw28O+3mdv2XTq8T/AD19EFtCwoPavAlmiZJHkwNlNRyyx6WO+at8U41icJlgjyy9vj3TgLAqrv6oNJCxGe0+E7h0+d4WQ2GFwadTAC6+RG6jd7XcNbPGxwnEbyAJizyX8fRBvoWC72t4a3KbC7xgxztLZ9H3Z+B7LR4pxXF4VA2XKeRrNMY0W5x9AguoWTw/2hxM7K+y6J8fIItsc7NJcPRT8L4tj8UM7YBI18D9D2vFEH/IKC+hZ2LxrEy5sxjNbW4ZIlkcAG7XyPyKoj2v4dqDjHlCAu0jIMR0fVBvoWfxPjGLwzFiyZy50Urg1pZR5i7+GyZwzjmLxTJlhxWykRi/Ec2mu3rZBpoQhAIQhAIQhAIQhAIQhAIQhAIQhAIQhAIQhAIQhAIQhAIQhAIQhAIQhAIQhAIQhAIQhAIQhAIQhAIQhAIQhAIQhAIQhAIQhAIQhAIQhAIQhAIQhAIQhBzHtXla5Y8Jr6oa3/yXOvjc5lGtu3VSe1E7x7QZRY6izSKJ2I0hZ2Pnyula18Y0nY0Vw6vlSyh8UhLRVHkN7T2ZMniDdobzJVh7GPaHNAIKqywXsG0FNlinyZEjq0/VVzK/VbnXvadM10Va2uAdy6bIiaZ3kNF6jQW+IV2/s2COHRyOvxGe98L/AOf6LoFjcFj8PHMe1UQT3WtCdULD3aCu1Zh65X2xa1/E+BtcAWuyCCD1Gpi6pVMzhuLnTY8uTFrfju1xnURpO3Y78goMH2pY13HeBamg3PRserUvtKAPaTgLgNzKRfzat7K4di5mRjz5EeuTHdqjOojSdu3PkEZXDsXLycfIni1S451RO1EaTt258kGBweNrvbfizy0FzWiiel0rPHsKPJ4piS43EWYnEo2nwmvo6hv0+q1oeHYuPmzZkUWmecVI7UTfy5KPiXCMHigaMyASFnuuBII+YQY/DeJZrPaEcN4pDjSTuj1NngG4FE7/AE9FsZGTHlYebFhzMknjjc2mOstdRq/mm8O4LgcMe5+JBpkcKL3OLnH5lPwuF4eBNPLixaHzu1SGyb/pzKDF9ipsVns64OexrmPcZtRqvU/JZHDwf9DuNOYKgdL938LH/JdPlezHCMvIM8uINbjbtLi0H5Aq4/h2I/h5wDA0YpGnw22BXPogxuDZGA32NbrfGImwubKCR729g+pXNyMn/wBBcZzr8L7YTysBtEfS7XXy+y3B5nRl+GPI0NFPcLAFC991pOw8d2J9kMLPs+nT4enakHMcWwsrL4WxudxrCbiuLSxwhrfpRtHtDEDxb2dimIl81OJGzt2rVg9luD487ZmYluabaHPc4A/AlX8rh2Ll5OPkTxapcc6ojqI0nbtz5IMr22/92p/+Jn/eCpe0zGt9iccBoAaIq25bLpM7Cx+IYzsbKj8SJxBLbI5fBMyuG4mZgtw8iLXA2gG6iOXLcG0HPe2LGt9k8UNaAGvjA9PKVF7RiYe0nCHCZkLTHTJJG6mtfvzH5V02bwzEz8RuLlRa4WkEN1EchQ3BS5vDsTiGOIMuFssY5A8x8DzCDn8rAyJOMcPkz+L4pnikDo2Ni0ucLFjn6KLLyB7Pe0+ZOaEOZjukaDy8Qb19QfzLc4f7P8N4dN42Nj1LyD3OLiPhfJYvHsTM9oOJwYYwZIcfHkOvJfsHN2vT9EFb7DLj+wGRJTjNk1PIepBcP5bqWPHy8n2aY2Ti2FHguhDSDCPKO13zBXXCKMQiIMHhhunTW1cqWR/opwbxvE+x9b063ab+FoMP2jgEHslwyHxm5DWzNAkaKDhTq/RdpG1rGNYxoa1ooAdFWzeGYmfBHBkw6443BzWgloBAoclbQCEIQCEIQCEIQCEIQCEIQCEIQCEIQCEIQCEIQCEIQCEIQCEIQCEIQCEIQCEIQCEIQCEIQCEIQCEIQCEIQCEIQCEIQCEIQCEIQCEKDNyW4eHNkvaXNiYXkDmaCCdCxOB+0UfF8TJnOO+E4+7m3qsUTty7JPZ72jj45JPG3HdCYgCLdqBH8ig3ELB4J7TR8X4jNiMxnxaAXNcXXqANbjpzW8gEIQgEIQg4L2rwy3jzn6dpWh9/Kv5LFmYzxCIY9AAs6uR+C7n2t4W/iHDhLACZ8c62gc3DqFwbXtlZbzQd32Xn74v28GpBlmJjWNjc5zzTRzKt8P4tFBJNI2ETTRM1NjI66gOvxWXHnDh/E4J6L42WHaedHY18lZiy4uJ5HEZGUxxjHhOfTXXquzXxWpz9ZmOnOX9afEs5/FY5NeEI9MYldI1+ojblQHxCzuHsMkrWsNtJ5grZ4VxqCKF8Mk0D8ggN1Sspg231UP8ANKjwnLx2cSl16DHJJp1BulrfUDoN11+Pm/qfLk6yOs4XG5mM0Ak007nra3GN0sa3sKWdw2BorQ/XG03fr2WktVzgTHSMY9rHPaHP90E7n4J6wPaDIZi8Y4PNI17mtfLYY0uPujoFFbskjImF8jmsaObnGgE5cv7Q8axsrguRDHFlNc/TRfA5o94cyQtfOl4g18bMQY0cWm3TTkkX2DQR9UGihZXDs7KzsXKYPs7cuCTw9TbdG40CDzuqPdQNzOLji0OEXYMt+ebw43jw2fEu5nog3ELEk4nl5Obkw4D8OKPGdoc/Isl76sgAEUB3TZePSj2fkz44WePFKInxk2NWsNNH57IN1CxZM7ieFl4pzWYrsfJlEVRatUbjdWTz5dgtpAyORkrA+N7XtPJzTYTJcmCJkr5JWNbCNUm/ujnuuc9neNY+LwWCF8WU5zdVlkDnD3j1AS4mc18ntFmxRkhsbXhkzCLqM7EHpsg6aKRksTZI3BzHgOaR1BTljS8TyfB4dBhxRHKy4g/zWI42hoJNDfrQCSLiHEYuM43D8yPHIlY9/ixAgOrlQJ2Pfn0Qa0M8U+vwZGv8N5Y6ujhzCkXM8KPE3HiYwBjMa3PmJdOHHUb5CuXxW1wnNPEeGxZLmeG51hzbuiDR/ggszTRQRmSaRkbBzc9wATcfJgymF+PNHK0bXG4OH6LG49C8cQw8uTCfm4kTXB8TBqLXGqdp6p3CncIy+InJ4e8w5DY9MkAb4dju5tdO4Qbijknijljje9rXykhjTzcQLNLIiz+KcREuRw5mK3GY9zI/G1F0tGibB2Ch4nPkvyOCSjG0ZDpH/dPd7rtBG57Dn8EHQoWTjZudFxVmDxAY7vGjc+KSEEcqsEEnuoYM/ivEIpMrAjxBjBzhG2XUXSgGrsbC6QbiFiu46ZuH4MuFE12RnOLI2POzCL1E+gpPhzs7G4lBh8RbA4ZId4UsAIAIFkEG+nVBpxzxSukbG9rnRu0vA/ZNXRUiyeDf7dxf/tX/AIGq7mxTSw/cSFkjTqHY+hQWUKpgZgymlrhplZs9qtoBCEIBCEIBCEIBCEIBCEIBCEIBCEIBCEIBCEIBCEIBCEIBCEIBCEIBCEIBCEIBCEIBCEIBCEIBCEIBCEIBCEIBCEIBI5oc0hwBB2IPVKhBFj40GMwsx4Y4mE3pjaGi/kkgxcfG1fZ4I4tZt2hgbZ9aUyEEMWLjwyPkigijfJu9zWAF3xPVTIQgEIQgEIQgFyHtP7IHOkOZw1wZNzdETTX+o7FdehB43l4UuITHlQuikHRwVENY2U3t2pe3T48GSzRPCyVp6PaCFnO9meCvdqPDoL9BS1qY8sbPqaIomOJPJrRzXSeznspm5Uvj57HY2MTeh3vu+XRd1i8NwsL/AGXEhiPdjAD9VaS9GGQxRwRNiiaGsaKAHRPQhZULL4jiTz8Y4XPGzVFA6QyOsDTbaC1EIM32gxpszguRj47Ncr9OltgXTgevwVHiODOeLDJfw4cRgMIY1he0eE69zTtt+66BCDB4Zi53DsbiT2YUQmkk1wwxuAafKBXy+XJHCPt+KAybhUvizP1T5DpozZPM0DyHQLeQg5ubhb8TiGXKOERcRiyX+K0ksDmOPMHV0vspsvh2VL7Oux2YmPFO+Rj/AAYKa0APB5nmaC3kIM7jOLNkjC8Fmrwstkj9wKaLs7rRQhBm+z2LNhcGgx8lmiVmrU2watxPRVJuH5Tn8fLYrGXEGw+Yec+GR3237rdQgwZ8XIxxwmaAxfbIIvCOPJIG+KNI1AHuKUTX5c3tTgPy42Qu8GWoWv1lg23J9f5LazcHGz4hHlRCRrTqbuQWnuCNwmYXC8PAe9+PFUjxTnucXOPzJJQQ8FxZsVucJ2aPFzJZWbg20nY7JeBY02HwtkOQzRIHvJFg7FxI5ehWihBncRk4lj5Mc2HEMmDSWyQag113s4E/wVTHgy8/jcHEJ8P7HHjxua0OeC+QnvXIBbiEGBis4nweOTDxsAZcOtzoJBK1ukE3Tge19FYlxM2XJ4RLMGPfA97p3M2aLYRsD6mlroQZuVizScewclrLhijka91jYmq2+So4jOKcIxnYGNgDJja53gTCVrQASSNQO+19F0CEHPf2LkYWBw12LplysFznlrjQk1XrAPTnsp44c7iPFcXKy8T7JDiBxax0ge57iK6cgFtIQZ3DMaaDL4i+Vmls2RrYbBsaQL/RWM1uQ+HRjENLjTnHmB6KyhBBiYseLEGRj4uPMlToQgEIQgEIQgEIQgEIQgEIQgEIQgEIQgEIQgEIQgEIQgEIQgEIQgEIQgEIQgEIQgEIQgEIQgEIQgEIQgEIQgEIQgEIQgEIQgEIQgEIQgEIQgELOdxaNpIMbtiBz7qb7cPwH6qbFyraFU+2j8B+qPto/AfqmwxbQqn24fuz9Ufbx+7P1TYYtoVP7e392fqj+0G/uz9U2GLiFS/tBv7s/VH9ot/dn6psMXUKl/aTP3Z+qT+0mfuz9U2GLyFR/tNn7s/VJ/ajP3bvqmwyr6FQ/tVn7t31Sf2tH+7d9U2GVoIWd/a8f7t31R/bEf7t31TYZWihZv8AbEX7p6T+2Yv3T02GVpoWZ/bUX7p6P7ah/dP/AETYZWmhZn9tRfunpw4vGR/du+qfaGVooWNL7RY8Qt0MnyI/qoZPazDjeGuhms9gP6psa/j6/wAb6FhRe1GLLrqGYaBZuv6qzicchyw4xxPGk0dVJrOVqIVP+0G/uz9VUyPaHHx5XRvikLh2pNhjXQsH/SvEp/3M3kFnl/VQs9s8F5oQZH0H9VdTHSIWNi+0WNlPjbHFIDJdaq6K67iDW84z9VNXFxCou4kxtXGd/VIOJsLtPhuv4qfaQyr6FV+2j92fqocnizMaLxJInEWBse6umVoIVQZ4Ivwz9VXfxqJgJMT9u1K6Y00LBl9qsSL3oZvlX9U4+1GKMUZHgy6De21qaY3ELnY/bDCleGtgns9wP6q4zj8EhYBFJ5jQulUayFUfmhjNZjNehTnZekElnL1QWULPx+Kx5AJZG7Y1uU13GImzMiMbtTzQ3S+PY0kKp9tH4P1R9tH4D9VNi4toVT7cPwH6o+3D92fqmwxbQqn28fuz9VXPGoQ4jwn7Ejon2kMrTQsz+24f3b/0SM45C+dsIifqc0uvaqFf1U+0MrUQqY4g0/7s/VL9uH7s/VXYYtoVX7cPwH6pPtw/dn6psMW0Kp9uH7s/VH24fuz9U2GLaFU+3D92fqj7cP3Z+qbDFtCov4mxjqMZv0KYeLxj/du+qvtGihZEntBjxjzRSfoqr/a/CZzgn+QH9UHQoXNf6bYH7jI+g/qreH7SY2ZGXxwygA15qU2LjaQsLI9qcTH1a4ZTp51Srn21wB/uMj6D+qqOlQubHtngFpd4E9D0H9VKz2sw3gEQTb9wP6oN9CxG+0+K7/cy/on4PtDBnTOihhlBaLJdVINhCqS5whgfM9hDGCzuiDNE8LZWRnS7lZQW0KHxz+D9UhyCCBo5+qCdCgM5H7H6o+0H8H6oJ0KDxz+D9UeOfwfqgnQoPHP4B9UfaD+AfmQToUHjn8H6pfHP4B9f+SCZCg+0H8I+v/JL45/CPr/yQYE4oyHuwO+ivN3aFnsPiRxm7uIg/or2OdUDD6Ll+ut8HoSpEQiROSIGIKcUlIGJE4pCgakSlIgaUicmlA0ppTymlA0ppTkiKaU1OKbSgRIlQoAKZnI/BQhTxi1Bi8RiBbEWeUnUSfksyUvkyWAuB+S1OJPLIYiKvWRv8Fmgf6ywrcdpbYsMhpztYsV1tbHAi2p2t00COSqsY14KvcHi8N05rmQm65NJYPFv9tet9YPFh/rr1WWX0n/+n/NZ8HvBaIF+P/8AT/ms7H5hWM10HB9sjC25l/8AAropBdrnuEUZcLffU/8AgVuyF32kN1eUsNhP1THu1saWnqQhh83qo30xwion9q/ila8B1UvP3c6dZ6KZ8tjnUyKRt7b0VX4jO+bCcHwuiIe3mbB3UoZIzKNOBY511aTiYvEI/wATf4r0X05S+V5vuD4LJyPdctfkz5LIyPccnJWFm8ypZjXBIR3B/ioc3mVNl7cIx/8Ag/mpRQxB981dBhgmSAf4gsHEH3hPougwgfGhC6xhuy22EDnbgP1UzxsVC+2sjHd45qd1qxGVgfdZc8fqSoT5uKwemo/oVK77rixP4gmRb8Vb6MKz8jfLTQhC5tEKRKUigRZIN2e5J/VarjTSfRZLPcHwWO1hUuGNXEXH8MVfU/8AJIn8PbeTkO7Brf4rPPsaTE9NYnrsyRCVIgEISoEQhKgpzm5XeihdsCVJIbkcfVQyHyrryz0zs11NWJkFa2c7msac2VKRAul4KzRw5ndxJXNLq8YeDw6Pu2O1z6ajH4m/Vqr9pyzZPeVvMd52jtuqZ3dutcs1If7mu5V+FtNHoFTIsxs77q8zkqJh5YyewWv7JweTImPVwaPksbIdpgcQt/2chczhjD1e4uWvxFrj8mjhpaOcjg3/AD9FdxGeHiRN7NCqZ2QyKbHx3x+I6U2L6K+1paAL2V/EOTSPvB6BKkBJLviopx5JQmkm6S2UCoSWUWgVCS0toBCEKARSEKjDhoQ4x5b6VaxntbC0HndLPxpQ/GOk21jwQQbCTikroccaLDhIRqA6Fefm+PLr81+u1rNyonEs5Fpo2KTmysf7tFckOIv00HvPTcpw4nK0inOFdbK39o8v8/Lp5ZxG7dm3e0rZmPOwafmubHGH0C+TV/8AcnR8V0iy6ye1LlvWt/z8Ol2P7KXSD0r5rnRxotI0Pd63upW8e33d/wDsD+q6TqH8vP8ArZe2iVGT81mT8RfLiukaW6XA/FZ3D+JPicGOcS3oCldZ5dEUhUEeQ14BBUmsKKcmlGoItUIU0pSkKBpSJxTSgQppTimlFIkSlCgAp4veUIUsfMKDH4ozVA0AXUiymn75ncLVzZmO1xhzdbX0RfxWPdSt72tR05vhux8lo8MO8o+CxYsg6wA2wtXhMhdNKKIFA7ilM8sVprB4wazXfBby53ju2afgqyZiYBysV8jZNL323cbUqruCZOM7VG5srR22Kjdkz4z4PAkLbZZHQ/JaGHx9rqZlx6T+NnL6K+UO4SHNycRr2kODn7EV0K2cieOHLHiuoFlA16qnE+OXieNJC4OaQ7cfBLxUn7U0f4FrjzWe7k1PLI18jXxOa4aeh9Uy/vB0NLMstOpttPopG5czdzpkHqKK5/L8PVuxrj5uc8tKNzPCYC/S4N6qPNc8Y4stcC9u4+Kih4hjOhEU33bu7hYUmU2EYrXQua4Olbek+oXXPCf/ALGofcPwWNk+4fitl/8Adu+CxcjcFTkrDzOZU2ftwvGH+BqgzeZVjiYrAxh/gb/BZqqWIN3H0W/gbzxD0tYOIPeXQcOF5UY/wldYw29x4IB5u/kpzargkPhA7m1Z3VRk8TaW5ULwK3pR4u/FH+kaucQZqa01ydarYQvPmPZgCx23z6aCEIWGiFIlKRQRzmoJD/hKzGigAtHM2xZPhSz1jpYRS8NG07u8lfQKIqfhY/1S+ep7j+qnJWg0bJyaOScurIQhCAQhCASEpUyU1E4+iCnztQy7NUp5KvOdl2npm+2TnHmsiU7rSzXbmllybuWKEjbqka0dTS6vLIZiuHSg1c5wyPxOIQN/xX9Fv8RdUAHcrn17ajn8p1zH0Crt3cFJMbkefVMiFyBdIynYLyRv7oV5g3AVLH80z3K/HzQNyx9yAuz4bGyHAgjBFtYFxr2OnzIIR+0QF20UIbXYLSM6YGf2ijFbRMC2Fm8PyX5mVk6gAyJ+lpA3WjStQqRooIds0paKijqlTQSltAqElotQKhCEAhCEAkpKhBjPhmMTmCJovsVHnY0kmDKXNGrZ1D0Wogc1yzW+v/KY4B0NCgKIPVMMLw0eah8Suoz43syJDH3vkFFjAzNkZK1tgBwNDuuM7l6+rh/8a5uuaMLj5QQb3T/s8gJ1PaPgux/s6Mge4fjGE08LiJ3ZCfjEF2+lZ/hv+uT8Noj8rj4n/EKTAJdiaItdXPwyFmNKRDBsL2ZSwfExzt9l+YcVjr/x9p/BfwRtb9ledI1VzVRq1pcaNkJ8EU10esBY66PRzLJjQw8stppK1Yp9Q5rnA6ir+NP6rLbbD7TrVGOX1U4emqntFqMOS2iHJElotUBSFCQlAFIhFqKUKaPmoQpo/eUHFcbscYyenn2U3C4jKx7pAXN2A36pntA3Txif4g/oqsWXPA0tikLQd6XeTwxuVqsikcaLTr7VutT2eJbPMxxcTpvf4rM9mZnz8Qc+V5e9wskrpcGDw5nu5WuV8Vv7bFxc7x8f69/9q6Nc77Q/7YP+BVGTlD/WIh2jCqxbygequZP+3EdmgKvG2pgtT0zXQcCbT4fTUtnJw4sk28EOqgQVkcEID4R1N/wW8s7lWzYyJuGSsBMZDx26qmWlp0vaQexXSKOSKOUU9gcPVdJ8l/XHr4pfTmJoq8w5JYwGiMN6ys/7wW1Pwtj2HwXaSe+6zpMGdk8DdNgStJI7WtXuWMc8dc1vyf3bvgsXJIoram2hf8FhZDtiuUeisTN3cVa4uax4G/4W/wAFVzPeVrjX+5b6D+Cn6qvhjZ3yW7w1t5gB6MKxMIbFb/C2g5br6MXSMtUbTRgXW6siwq1H7QyvdpWBYWmUOVRiOyocOF5OS74BX8o/cuVHhe/ju7vXPv23z6XkJULKmlIlPNIoqvnmsau7gP1VFXOIHyRju/8Akqa59e1hCa3VnhrdOBB6tv6qjkuLMeR18mkrTw26MaFvZgH6JyVaHJKgckLqyEIQgEIQgFFkGoT6qVQZZ8jR3KCqSq2SdirJCpZZ8pXb8Y/WNlnzFZzuavZZ3KoO5rCtLgTNWdq/A0laPFHbtHQAlVvZ6P8AvpPg1O4u+nP9BS5//Zr8YbjdnuVJANyewUTuQUrPLE4rqws4TbYT3KuxjcqriNqJquR8r6KKl4U1r+ORlwsMJP0C7DWNB07muS5b2ZhMubkTOHutr6lb3FHHH4ZM5h0uIABHe1pEfA4HQYrzK3S97rIK0lX4exwwoi8kvLQSSrFJfYR3QJUn7YHolOyBUJN0IFQi0KAQhCARSEIBCEhQYrpBESXZs7Wg7lzRyr/hVvFkc6Npc/WCdnVVhVuIFjMHJe9xA0E8/RVuFcUgngaxpLSzaiuV8Oi3mmNuQ4Pfp1AH3bUMLYR4jhNqJadg0hScVaNcb+7atVcQA5DQN7sbLx/JZz8u41P6tJmVjlg+9A+KU5OOOc7BfcrM0bAHZJkRasWPnsSLW+f+m22WJ9I1HywyxSMbNGbaRs4LnG8OnbIdIje3oQ8Kzix6cmM31ohVpMciQ06t1Ovlnc2xqc5V6eJ0UcTH1fhkGjfdcydnH4rpIwBjw3udRba5yfyzvaehK9PFl5mMXxQCpY3UVADalaqjRhlVtj1lxOIVyN6y0vtN1SlfG+LSHtrULCThjBJIS4+5urXELMjWC/dWpPCKQe0/tD6oEjPxt+qjlBbGGVy5n4qFkRduG8uqKtB7SQA4En1SpPsL2eHLosA2leC1xBFJZiBCRAUU4KWPmFCFKwqDkfaMVxmX4D+CzD0+C1vaX/pVx7sCyTyC9HPpzvts+yjgOIDa72/iuzY3SSuJ9lv+kmj4/wA1245rn17ano9c9x8XnRju0fxXQrB4y3VxOAd6/isqxZjedIfVQxbyAq3mYc+NkFz22xx94clUY0tlFjbutxlv8F/2iLsNQ/RdCua4I4/a4R0Jd/BdKs/qhIlTeqgcigUJVRHP/cP+C5vLeW2ukyNoH/Bc3xEUCgzo8ebMkcyFtlo1G1Y4o10uSGta4lgG1eiscB0sfkSuNAAC/qttpZKwPaWvB3BCm+Vc3isLW0dja3OFgDJkJ/CFM/GikHmYL79U/EhbBI512HdCuk6jOLYBOQD+zp/VTCx6qNg1TFwO2kBS0RvzW4wgzSPAPTdVOFtqB5/E8qznn7gXtuoeGj/U2nuSVz69t8+lpCELKmnmhHVCgp553jHxVQqznH75g7NVYrn17aivm74r29XbfVbbBW3ZY8w1eE38UrR+q2W7uV5SpEIQuiBCEIBCEIBVcs+Zo9FaVPKNzV2CsER2WfmO8hV5/IrMzXU1db6YY+SdyqisZB3Krhc1dHwKPTg6vxvJWfxV+rX/AInUtfAaIeGRejL/AJrCzjbmD1tYntq+lJ/NSHaEDuVGd3KerfE1dWF+NoDB8FK/ywO9Ao2jkE7JdUBRW37Mfd4kkgbet/8ABX+LRuyceONrmtt4cQ48wk4Fj+FwqCxu4aj81HmDxuOYsXSNpcVqe2WqygxoHICk5CFFIPeJSpjB5b7p3VAqEIUAhCEAhCEAhCEBaEJCg4V/s7K9xL8pz7Nm3HdamBw6HEiAJ83UrmxxniI/+JP5R/RO/trPI80rSPVgXOy1011+XxLGjewOkcyu9FRs4rg3bcmj/wAIXIv4pkPHmER//phQnJcebI/ypiOzZm4hvVkx8+rLT5MvGcxrWzREA8tC4jxe8bPojxh+7ap9YO4jfiNcHtkxwR1oqMDHkLtboDvz1ELi/FH4K+BKXx66P/OU+s/w12eQYY8dgjdCA117Ptcpn75j9Dw4XzbuFX+0D/8AM/OnRZEUbgdDiqACT1Usbt6PNXsfikEj2x+G/U40LApV+JDTmkgVYBUEjXClPFJSoMfanY4FFdPwWPVG+S/eOn6LRfovz86WHwKctdKzmCAQPVahNtBd2W56SqvEHtlcNDA3vShiYdII5KXJbpGp3Lsq8sr4sdj2bapAD25qDbx/vcOjsRsqfE4g0seBz2Ks4RBjcHVsoeIf7G09NS1fSfrOtCbaVcWzwVIwqIKRiDmPacD+0m/8AWOeQWz7Uis+I941jH3QV349Od9tX2Ydo4m31NLuG81wns4f/acf/Eu7HNZ69tQ5YHHQftsbhtTea31WzcFmW270yDkVlWXhZniMdFk6XNAuz1UOTwwSM8bBcHsPNhP8FWycWTHmIcCD1HQ/BPxsqXG80LS5l+ZhUE/BaZnRNLXAkuFHpsukWBBkMyOM4cjBWoOBHbyldAqgTeqcm9VA5KkCVURZJrHf8FzPE33yXS5n+yvXK8QdbkEuB93wbNk72P0TZcibCwMMwO0nw9x0Kd/d+zUlc3u/ms/2gmfBBgsYRRi3/RTNo1+H8eZPoZkM0PcdILdwVsMe17ba4Eei4jgjzNkRNIHlcTfyXY+zzGyNzg5oI+0V+gT6+TVlpI900po8kt2eNk5+JufCdddCq7muYacCD6q7YeKdxGRj4G6T3/gkwBWHH8FWyzUZrsrmKKxY/wDhS3T0lQhCBvVCEIM/M3yfg0BQlSZJvJf6V/BRLjfbRlasvFb/APmX9AVsMWTCNXEoRXusc7+C12LfKU5CVC2hEIQgEIQgFQlNzPPqr6zgbcSepVnsMkNNKyc93Nas/uhYue7zFdKxGVObcVE0W4AdTSfKbJUmAzxM2BvMF4WK1HTTjwsMtHRoC5vMdc9dgui4g6seu5XM5BuZ59VnhekTd3BWoxqyh/hCgiFyBWcSzLI71pdGV1nvAJuWSdDBzKkjG6fjRfaOL48XTWL+A3SFdbiNfHDHGeTWgKtjGKbi08jA7xI/ISeXyWjsxpceQ3KzOAjVHPMecj7WojVtIT5SlTX70O5UCgbJQkI2SjkgEIQoBCEIBCEIBCEIBNcAeqchB5MAT0tLpd+EprHaSQDsrDHrDSHSexS6T2KtA2nAKLinSFepGkdk0xRSK/oHYfRIY2/hCaYo1SRXfDb+EJDE38ITTEGIdOXCf8YWnxptZMZ7t/mqjI2Ne06eRBV7jY3hd8QpvkZwNFTRuVdSxndUa/C5dGZGedmq7rpJCWxAllBcphH/AFiIt5hwK6jOdUUdc3C1YKmXs06unNQ5ADuHeZpLA5rh03tMz2ukxtLHV11d0+IPdD4U4GgjSSSPkVYrQgd95GGv+IIq9kuWHPxDpOwNhUsTxHZDmSOJ8NwLT8RyV6ST7sg7AN2CvXpOvTB4m6fGJ8PYtaCd1Si4rlTxvbHANTBbnWtbiIa8F4OovvUOyrtxm4mAABTpSHH4Lyzp5/tUGNxKRx0SRnVV7lakEgkF1R7KqMT7Rhl7W1JEbsdQVJhNc1rS7nuFdrXHd3yxvasf61Af8CxD7oW/7WD7zHPoVz/7IXq49Ol9tD2fNcTj/wCIfxXejmFwHAjXFIv+ML0Ac1npqFShCFlUOTjR5UZZIPgeoWBl4cuHIDex2DwulSSRtlYWPaHNPQoOa4c7VxbFJABtw2/4SunCyG8Kfj8UgmhOqFriSDzFghbCIOiaE5NrdQOSoQqK+edOG8rkss25dXxM1gyLkcg+ZBdz/JwHGZ1e4H+Ky/af+8xG9olpcY8uLgxel/oFm+0gLslm1hsX80ntKj9nG/6234n+S7b2as42S6tjkO/kuM9mWOM4fWwJBP0XZ+zF/wBnPceszz+q1PafjWYG6nlpuzulc1rhTgCEjNJ1FvfdPWkY3FYhEBouiOStQioWD/CFX407zsaO381baKaB6LF9t/gQlSIGoQhZGXKbnkP+IphSndzj3cT+qQlcq0fhgHOcfwx/xP8AyWoxY3DMhr+JZMP7Qa3T8uf8Vst5Lpz6ZpyEIWgiEIQCEIQNedMbj2Cz28lcyTUDvXZUgVrlL6R5B2pYWa7zFbWQ6rWDlu8xWqzFB53V7gbNfEGn8LSVQdzWx7Ost8z+wAWOvTUXOKOoNHYErnHGwT3Nrc4u/wA0no2lhHYAeicejo+DmT2Ct4I+6vuVVbtC8q9jM0xNHototRdVNwOMz8ZL+jAT/JQN2jLuwtaXsoGg5Ex5khoSJW3lyfZsCaU0S1poFHC98Nr9DWat6AUPGw+XBEcbS7W4XXZXsaPw8eNg6NC1+CRIT5glTW7ucfkshyEnVKqFSJUigVIhKgRCVIgEIQgEqRFIPIRY57KZhUcgIOp2x7JzHHsstLLHKUOVZpP4SpAXfgKyqwCnWoA49WO+idrP4HfRRUtoKi11+y76I8Qev0QSIUXitS+I3uoH2rvGPNiQv9f5LP8AEbXNaGaRJweN3OqQZKkYVECnsO60y2OCM8bPjadgBZV32g4tozW48daWDzrFxZpIJQ+J2l3K1nZ88jsyZ7jZLzf1VitDJ4tK99BojHQWrAkny8OB4e5pbtqdyNFYEry4gn5LSwJXDhzg59t1mhXLZVrnzcdRBL4p1ROIb5RqA57J5mErzzADVmcDkf8AY3bimHkVLj/37rdybytPk/rrHWYsGgCSQetEKpLIZHeaqGwA6KeU8wqh5rwvOtY7ngU11d91Yi94BVYOYWscSKOMOs6qJtdOJavE8ub9rR5cY/Fc5+yun9q2/wCq4566iuY/ZXs49O19r3AzXFIj/jC9AHNeecI24lF/xBeh9VnpYchBQFloqEICIEqALQgVIAlQgR+zbB+SbG/WCoch8gui0jpfNLiB3hlzq3PRaEfFTWA9cjILkA77LrOMGuHv+K5iEa82Ftc3BZE/G3B3EMeMcmhZfH5T9rc3swfzV3Of4nFx6UFlcck/9oPaQDbAFOfZfS/7MykTC+T7sro+E5TuFg4uQS6MuLhIBtueq5r2Zbcg9B/MrUlzXQ5skb2kaDqaT2S2ymeHYxSxyNDmEEHewpFz8DvI2bGfo1i65tKvQ8R0kNnbpPfoVudSs4h4qbzIx8FdWfmPbNxCMt5WFoFT9aCQpUhUDUh2BTkyV2mF57NJUGUw2AUpSD3QPRMnkEUEkh/ZaSuTTAhzTDxP7S3cCQk+oXcsIc0Oaba4WD6LzeM+Un5rt/Z7I+0cJjs26M6D/Jb58XHOXy00KtlZjMdtc5CQ1rfUqxybvzWtawISXuQlVAhCEFbONRNHdyrcgpc93mjb8Sq9rfKVVy3eUrByXWStnNd5SsPIO5SsxWPNdDwBlYb3/if/AAXO9V1PC2+FwuPp5S5Y69NxmcUfqc/1dSy3e8ruc63MHxKpdVrn0zUpH3LGj9orRaKaAOiohtzQt6DdaAHJUhZjpgd8KXQezWPo4UxxFGRxd/Jc5mHTEB1JXYcM1R4MEenkwK/iK3FCX8Rw4GEjm40tegsyMMm44+QPsxNDdNclprVBySNNhK73SgCgAoBKkQoFQhIgEqRCAQhCAQlQgEJEIODbwPF5/bY3nuXBSs4RE0bTwn5rk7CUFZyta68cLaOUsR+aX+zj0fGfmuQ1Hufqnte4ftH6rP1X7Ot/s9/dn1R9gk/wn5rlBJIOT3fUpwmmH+9kH/3FPqa6g4Mlch9U04Un4QuaGROP99J+Ypwy8kcsiT8xU+tXXQnCk/AP0SHCeP8Adj9Fgfbsv/5iX8xS/b8sf/ESfVPrTY3Psbufg38k7Lj08Le2qoclhDiOYP8A4mT6rVw55MrhE5lcXPFiymU1lBPaVGDsntVZTsNUq3EI6yZzVW61YZzCXPax2S8MkGqhs4KxWYR5R8FvcFxxlcJkie1+znEEfBZD8Z4j1B8ZA7PFpGZDoIaimlbITuAaaB/VaSXGnwPKMMz4Hbh9VXNX8Obxs+dwJ09FgYrJhlN8I3IDY3C3uCsLTOybSJedWD8VPk/pWauydVWLQCaKsv3CqEkPPYr58rneU0B8wvut6Vw8NoG5LT/Bc9G5dA92qCPTRLhQXp+L1Tj2wuO4rs2GKKNzQWusk9ljy8BkbtHkMcexBC6nIixob8Vz9fp1VZ5gd/dsPrZW/veW705bGgmw+IxiVuncEHoV6BdlZkTIJY2xyMBAN05aQ6Vy6LX2+zXNPKAg80I0VI92lpPQdkpUMku9NFgc/VARZLTIRZNdKU93v3VOOmzB9b9fVWmO30nn0WrdD1DK8m2t2HdSPNN9UjxTWt7CyoKjm7bqaB2nyna01wTXuDG6j+igj46SzAd8VznDzr4jDfIG/wBF0nFGfbOCyuj3dGbpcjTmm6cD3Ctg2c3hP+sfaYCSerFl8U4I7LvIxX6pK8zHK/gcZLCIsq65B9fxWq+JktSRu0k72ORWPMq+3NcBhewbHw549ixw2O6f7QZWl8epha/TRB3W1JA17/vG6JByeFh8dw5nTQyvtwHlJHKlJdvk/GvwN5dw4Ab6TyP1WiKeKI+IKzeGNGNhsMI8SJ41GveH9VoxvZMwOabHdT9DIWD7bG0CgCVqrMxm3nN9LWmtxDZHtjYXPdTR1VPJ4rh4pa2aXS5wsAtN0rOS8QxOmLC8M3IAs13WfxPEg4zw8SROD3N8zHD+CoswcQxMh2mLIYXfhJoqTL2xZP8AhpedyAxSloLiAdr2I9FuYGdPAwxZWS4sdXkcLr5rOsytGTIjiyI4XmnSe6eii4idWFNHycWGlQzoxxUg40wbJFtoO17p7JZpsKXGy2OZkxN1Ake8B1WMa1htNUFuezXEG4j8iOU+Qs1j4j/1WJLYkAaLJOwCvwcPyBGXNYNR6FwBVc43cLJbxHiDXnctOog9KVziPEY8NrSSHPeaYwHez1K5zhzpsHKfLIxw+6d8L6KpiyuyOKRyTHV523fx5LPM+rd713ZIa9vqE9Q5LmsLXOIDR1UkbrauqnIJ2QmuO4CooZzv9aaOzVGTQtNyn6sx/wBE2R1MK3yzWfnPtpWLMfMVp5r72WVL7yBgFn1XWP8AusDT2YGrl8VniZUTO7wun4i6seu5XPr21HPZZueuwUDRbx8U+Y6ppD60kgFyBdIysQjVlu/whXmC3BU8MW6V/c0r0Y3KCN7DNmY8PPU4D9V3LGhg26LjeHRnI49G3ozzfQLq55Dj4kst2WtJAWkVOCgyTZWQR78hpaqpcJA+wsc1gYHb0FdtL7Ia7p6lOJpJzcEtIBKkQoFQkQgEISoEQhKgEJEIFSISWg8d8Mtu6JHQFBaQRqFWLpOjkLGlpGxFUURyGKQOFC+pHJBFZTmO8wtPyI/DlPm1g76gKBUfRQWxESLBS+Ce4TMd/QqyFlqIvAd3CPs7vRThPCiq3gP9Pqk+zv7K2EtJpin4D+y1uDNc3EyGO2v+iqrQ4Vzlb3AUtGKE5qRw0yOHYkIHNaFiO9Q+IV7ivD3slfkR+4PeLT1I2Cz2Hqr0vgyW9s5iNAhpsgn5clNxrmS+2QMPKdN4LIHukfyZW5Q3FljnkZKA0NIY83em1sQcRlxHtcfDeW24b7i//RZ8WUGMzQ5geckCif2d7WpTrixRNxTFjveYaK3/AGabFP8AaT/vWAGj2WFoMkznvdZcSTsrXD9cEz/CeWue0gk9ktmM88XquoIoO3VMnqom8TZQY9tuqiQU2SXc9l8/6WVnvm8+1hjgOZW/E8Oijo8mhcl4xA59V0mO8vx4iCPcHJd/j8OXPtFxHzYzJBZ0EtKzxK6/JuVedJ7wc244zqIJ2Kijx3vjdM9oaCVb5q2a0Y+GaWgumNkcgFOxphOh79Qra1UOXlsjbqbG4cgdwVbOPLKGySPY12nYBd5JnhrMSlCgeJRccgaW1sWlUZJp8drzBHsDRsqOjRe8SeRjrN7+iSUAvtmzRsqGA/TIC93M2aV+ObRFTOZ94laiIq3U8dOaXPNBou1Wknii0mR+kOcGj4qV8nhwytI94UpAnizOaHGPblsj7dCJD4jtLh0LUrXkwgFzvgVHNBDO0F7WkjkQSCioJ84OlOl7aPohmYORfGVRzIHRNFNJPUgp2NjGatTSwDr3WVa0WU3wpWkNpw5BYo4dK8ksBI7LWELI2im9ErA+L7yN2/YrWo5ssvmFZ4fO+GZseqo3bUeiXIiMcjgRQJJCgIWardMkZd4byCSNgo5YXRtI0+JH1aeYWFMXueyTW62ciCtXF4tFIwtmOhzR9VjDTmQeG0OxT5B/u+3wR4kZuTX4Txz/AOagbxXDkyDG2Qxv6E8iqjcr+0MpxDW/dggN1AG++6jPXckaMWaYcl1BuvlutXFy2z+U+V/busd2JLLJJIAxpGh4N9NNEfVI3xGbnyuadiFj73muP3u+XREXzXH5eRk+z3FnaBqx5Nw08iO3xC6fAyxlQ2dpG7OCj4pgw58LWTCy1wLSu/ubHb2oxQYvE8n7TFEY5AGudYom1adjwiH72i5/IEBOaxuOyV7SWgEuJA7Ch/FZLJjK0NceivoOlw/AYZIGBzg4AgCtQv0UfjsmozDS5ltBPMX0S5Ga+FjII7obPcOibjYQyXOlleWtJ8hb0A5n6bJcqQzFwsSBxcHlx5W7+SbkPEYcHBzg420tbz+aJnDxXOG2o8lcxY/tGBLF/vA0vjNXuOaSB7MVuZwp7DGYj7wI5/RZeJwmEODosoudYNFq2OH5kZgirykjzg9DaYAG54LQAbqwOiWREJyZuIZ0viNLYcc02Pue5K2IS405zhuOQRlMa0yNaANVOTYD9y30Usyt/ixajDrkPoiR+lhKriXTA957IMySXVO53dxP6pks3lUMTtTndgocmStluMq2VJqPNUHndSTyG1CLc4BosnYAIL3Bma+JRf4bctnib6DB6EqhwCFzcqR0jS0hlAEeqk4rKfEe11WBQpY99NfjJJJsnqbT8fYOd2CY/kAnt8uO499l0YW8JumAHvursY2tV4G6Y2jsFYJ0wOcOgRVv2XDTm5Ex6Ch8ytzi5c7hz2xAuc4gUB6rO9lcesKSU/tv2+Su8TJdl4cDSRbtRpantF7Fj8LGjZypoClRSEoQbucl3tI3l8UqAQSlSKASpEqBEItCASpEqBEIPJN5IFKYL1nsl1JbFWg8eb5mahZcOnSk54Log/UD/hA5KOF/hyb7jkRasRERvdE/3HjpugbbZMbetTOXUkKNvmFJ8Tjj5FOto5O26JJGmOTkQDuL7IEALHq7G7U0KnWrrakx30aKzVXApAExm6kAWa0KTgEAJwCypNKucNNTuHcKsArOFtkD1FIMrKGnLlH+MqMKxxNujiEo7m1WC1ETsSvP3kbaBBNJjU9kEuVkQxQi3lwo9kT88IJizxCPDoqGUhsmwoLZ41gNxsljmvBaTR7rO4rD4OZ5XB7HAFrh8EjHM6l8qpcNRpT4TnuymBjPEc7yhtqsAXOAG5PJdVw3h8fC+H/aZSDlTCmn8A7qdXI6Xr6+WJ4U4yCDEb7WpS6TUWkk7K7paGh3I97TgLaSGtLv4rlu+3C/J13/AGTYfA58vEbPqYGnkL3W1DEcPGBeA3S2rBVbhnE2xcLA8CRzGEjU2u//ADSTcQbkQkNjeATzdS6zmSNzmRSw84S50rroXpLCtV02trnPIDGDZcz9mdFxgEbMeNVrfnaZ4IYIG31c6uRVkxZFaTMuN+4sb7rWg4gJcGGQxPAc0UdlUxeEBhcch2prNyByKdNkB7hGyg3kGjkFpWXx/NyG5NRve1gaCACoeA5WTlZxhlke5haXEE9lty4WPkQg5DA51UO6jw8TGxRK6KJrX1QKmOt7n1wsQDpXAWACaVk2wU5VWnTMSNwVLJK5z2Ammk8lY4ocwtcxgIB0vDhfdXngysLRuSKAVaQMJrY13U+K4eMxp3HqiniB7IgS42OhCUskqhpHxV4AAU0/qqPEIxqa/rup16VVlDg6nFvyT4jTQq73i/RSMc401g+ZXPWotHcbFKdRZQr5qs2V7X6ZBXqrTtToRW4WoCTGinxmseNW2x7LHy+HywEUQ5p5FbraaA0chsiUAxO1CxXJVlyUrHRv8N3Psr3DsaPRJ9oYDR1U07uFclJl4v8ArUc7XAscQ2uwITvDMDwCaJaRfYFcb1dcuurVabGx25/3UTYy6robX1ASTY8InJYKDuvJSMZK6ESxMvRs4BRFxe26p10ufTFSYj3sm0NcdPUE9FclaC0kKpAwsffXutB80bhqFN8u49Vj2RQx8g4ma1w5O2ctoyePJGGHatRXP5b2u06SAbWjw1xDNZduQCF3+LfTfx2tTJYDA5pHlqqWDPjeG8lnJbkkzdBDjVnZVC2FwLnPcHE0ABa7dOrIjiM0zYWjdxslXciRjMcNj21Ch/wg/wAypxDAGF/jaTVOaBuR2WdlPcJHOcAC7kOw6LPpFWbZ1LT4MdGRHfJ9tKzAywXHfaldxnCEMkrcOCsvkOy8bwXv0DdpIr0tGO4+JE/nvR+q18yDURKKcXcwFSxsF8WS12n7u7J7Ld58pq/lbzEf4a/goIP7sj1VXjnEzw6OKVsQkL3EEE0qeB7Q4ctsluF57ix9Vnr21K0s2SoWjqVRzJxHiFl71uqeVxUT5OiFpdGHVqVPLkbFC5jHElztyeZWP1d8JsR1wvcepVTJk3Kmx3ViA9ySqM77JXVlA8q3wWLxeJRdmeY/JUSbK2/ZqLzzTHoA0KdeiOgMET3Fxb5u4VDiHC3zMJi0Pdz82xV6GaOYXG9rvQFTBy5NuUdgTGQMkhfG49eYSzYU0cbWujJGrchdYdLxTgCmGEfs7fFb+yYwGjZOyz4eMfiAtWXDjcbczSe7VTysCWRrWxkPaDuOq3Kzjc4Gx0PDIG1zbq+qeRFNxkeZ2uJnKtlcga1kLGtNhrQFR4a3XmZU/d9C1uI0kE0ChI7p8VAAUAEoRaECpEqEAkQhAIQhAISpEAU2kx76dSBJ6IHUmPuqTvEb12QKNb2g8ck3dYFKwLmxteoB0fcgFE7HaGsMTw5orkjHhlZ5zA547EIuFyGmaFs7WVWziBtajtrmDmXUpG+TV48cjWHk0bC1FE9jZtwC3sVAA7VW6VpIdaRxbrOg2FYx8OSXcigmi7hhkjRurwx2EDdRwYpY0BraVlsDlyrchgxmE81IMZg6p4iKcGLKmjEZ3UkeMGPDh0QGp7UGBxyQRcQNg2WgrP8AtTexV72lb/rcLu7K/VY67czwxfbRxpvHmZExji95oALs8bGi4bi+UXNIKBPMDuua9lYPvZsogEsAYy+5K6mSB+VlzR+UNjds8/shc+93wsxg8ba+SON46bn1VGOISNMbvM49D/JbPE4GCU/fAxV5dOwWVEfBnZMG3ocCQeqsQ7hnDvCyDLJuywG7ct9yr3Fpn5GVUcTi1w0trt02TMyVz3uew6Wu3oFUNbgHO1E12K527Xq7/wCfn6fbVjxQ+MNHTuFc4dAcl2mvLyulVgY5zWUN3BbccrMHGbC1lmXyhw7dUkjwc86unAhlxmNjkcyNtjy7avUqnNhMihcGPJA3pS4kz4sJ2gAxgktuwVVyMiR+O6QAc6I32XaWWOqpJNpeyJzdwdQdW26uwzeJIGRmgBu0HmovDGXha7Gob2m4UbInmUCi7a76qo3TIBA1jGknr6qCDHDpHPlFBu52ViOUNgMjQHE1R+SgyTIINLH2+R3X0VVG8j3QoHP0k6AXd0/OjOPC1znjW7YjsoIvMxwB3b1REskRfj/aYRTmiy1ZzeLNLSHwn4grU4fLoDo5HAaxt6Fc/wAYg8KYgCg/cEbLv8U4viuPyfaeYsnisRePIQR6q5w7iEWRmRsax1krAgwHzQuldNR5VS0OEYz8bPjcxxeeZ25LPU4m+Cfbw67y1e4VTib6jZXXqlzJ3Q4r30HHkAVX4i8lkFcivLetlemTaqEAbXfdTRO3CrPJ8SwNrUrDYFdVmLmLLqcd91NEfu6179lVBN+qsDQNuvdaiJ2ncqQbilXjdcjgp2laRnYLwXmB9WwuZujLYHuG29Uq/Ef9Xzi/VQkFj4jmo2iado99zXdW7rz2/Xw4dXKZHKY3iAhwjD9TqO6bKWiaR0ep7el/1T3N8GrouI3rc/NRztk8MNAqR24HYdys7vhi21Sysqd1Ma8MPM6eaXHxZnmKR79TAdwT+qXBgL2S6t7NXXNWoXRw4wmlB0gU0XzK3PFWHT4viRl7NJfs4OrmFZY8sYSCfKaoDon40v2yPxgxrWBh5JxLGYznO3O5LfRenJ7a5W4meJGHEDvRVfLDhmOqu9D4KfFl1R3VAbAhRvLTM9zj5is11ipokouq/RRaRK5zZDqddj0VpzruqCpZDQbfqot5LCq8bTpeyr3tWRQx/gVC27Av4qZwBiAqxfJSVGzi5TNEUT93FoI2tSzy2QxuwB3VDFjJnbJdFuw+it1RcLsleideEc17YucW4rAeZcVz7BQAG5W77VnxeJwwRgucxlaRzslWuGcMbgxl8oDpnD5NXLqrJrnXPeWaGscGdXVVps0RZGwhxN9F0XEI9UWrqFj5LBqjbX7NqcmYijyntZocNulqKQ9VZyGN0gEchSqE6duYW0MXS8Jb4HCS7q+3LmiPoV0zHBuFHG3lQTrysZRc7+1WNjcW6KFg0tccYfBIGTM8RvcbFY3Dz4udJLz5u/VOynXM/wCiuQ11GLnY2WPuZAXfhOx+is6iFxMAJkBBojewtTA4rkxtqQ+KwHYO5/VYvH+LK6UOB5o0NPRU8bPgyNmu0O/C7ZWhYWfMaSMc+Pdrip4MkM2c0C+vJVw7ulsFanSY02Pa8bFO/aCyxbd2mipWZMjPeFjuFudM4voUUWQyTrSlWkKhCEAhIlQIikqRAItKo5TUZVDHAXaK7KAPc3lsEonA95v0VwSloPNMLi3l8ENex3uvo9ildqHNtDuoMTb8LT8kUz8Lfosz+2WfuX/mCX+2WV/cyfULz5XVffHE8U+Njh6tCZ9nxxygj/KFSPGI6vwZPqEf2zEf9zJ9QrlF37PjjlBH+UJ2iMbBjR8lnnjMf7mT6hJ/bEX7qX9P6qZRoaWj9kI8v4Qs/wDteH91J+iT+14f3Uv6f1TKa0NvwhJY7BUDxeD93L9B/VH9rQH/AHcv0H9Uyi8SPwhJY/CFSPFMc/sSfQf1Sf2pj/hk+g/qmDO9pG34DviFh6Vu8Xljy4YxESXB10RSyxjuHNdefTF9tngT3Q4GppFmUmvhS0JOKyvYGtboaTqcQfeJ7rFxHGHFeGmiDsoXTSMcACdJr5rnZ5Rc4llOdJFGP2TvShnnL2gAU3kSqs8zy866Lr5qeCF2V4cTPfeaFrUg1+GY4fwl88pIAcaPPYIw2xzudjnYSeUmuXZb8GHHDhxYFgaoy2/X/wBVzJbJi5bmagCDRSxdvpYhY7GlayXZzLFLXgxxlCAlw0xhxcT03VZrWcShvlkM94D9odwreTJ9lwmxMFGTcn06BT64kmIOIZIkeI4xpjZsAquLJpkcxx8jxRCJGP0h5adJ2v1TY42v1Cy1w5HomtJWg4rnsHmifyPZUTlNx3SF3mD3DbstaBjXxvZIfNW98lz873w5Tm9j+i0y2uF5PiO0Nd92RYAWjNkMidqFOc0Wy+VlUuHRMdw+OWI+8SSOxUGXOGDWehIRSZ+aQ2TVuQL7peHzeZ5J8r+6xH5bJHuDwaPJTQ8UjY6Nnh6hGNIA22TRqyTgayDekqLNmZNjhxbZY6r+KoyZbZXSAAx2eoUrnNbgSAO1WQbpNsQ/AeXNe0NsA9lt8Ox/Fa6Vvl/ZBWBgOtj3tcRZrYrpeFOd9lG5NO3We74WE41E52DGxjiHax89lTkkEWHAyV9v3581o8XLW4jZDza8Uub4lOciWPT7ob0WJG5/qyyZzW6X79b7KzHK3n+ixmSE3ZIpWIy0EE2fmrmG61onatVbgKVgde3K1liXw70Gu4VzGm8Qt335kILUT/vT8VbaVm48llp5rRBVjKnxTH+0wHSPvGeZv9FmYzZK1R+Vju62pHUqUoDH9KduufyT9c++d8opDDiRCQNdJL+E906ON2kvebkk3cT/AAT3RGQMkrZu4+KSZ+iF8hIJAtc3NTx4XRQsa/Z92Sn48DMmMPlbqDHkNbe3NOxZm5OCJnUCSR9E/Df/AKqGgW8vdX15qW+Ui40sZjuY3y7chyQ6CsYPJFObRJ+KrPhrU82Xu2u0/I2YGOFsaLpd+OtnluJMGZrpfCZ7oSTG8h5pR8PaG5dt90C05zre4juVrfDpEb2jTe/O1nTSl0notCR1RWsuN7TKb2rusFSg6W2TurOJqdu4gi9k7Fa10bnvivttzVhmiNrnadIAuqW5z+h8Ej9TttJq9xsrcA1EF539FRxSZnuLjVigAr+zIXv6saf4LpyOeiz8GPi+TLMyQzl2lrqsAK8/Kgm/u5AT2OxVKXhHDsw+JjZYbId3U4Gz8FDNwzKawRmSOVo5XsVx6X0uyt1NIWLlD/WiOjdlN4uZh++xzmdzvSqvmbI8vBFk3SvJaZkOVR/NTSuUB5rqylxIHZGQ2Fv7XNSvfk8Pc+F3ukUL/krfs5Fry5ZDyY2h80vGpL0t6uf/AAU/VxDwjS0S+YaqGypOkc57jfMlL4b2BsgBAPIqOq+C1KzqxA4jV8Fdxm1C3uVQi/u3/ILTYNLAOwVqntaNN16ra9mYX5GNMZZHFocA2+ndYsvkgdXal03s3AWcKjcbBkJd+qmGn5DBjysjc4Eye7SZuD2Vx0rX8SEBja4saHBx6KzJDHKPO3fv1UvH+LOmYHJ4IPJSy4TmWYzqHY81VcC00RR7Fc8saS1Z9e4UjJpWcnah6quHEeqeHAqzoxdjy2u2dsVO1wdyNrOO433CG6mG2Or0K3OkxpoVJmWW7SN+assmY/k76rWokSIQiFUUo1CgRfa1IqeSHF9tPJWBa07ObSa+PXyH0UYyJY9ibHqpWzxuG4LT3C0I2xad+qI5pmbE38VNoJBLCHpgH3g1DTW5tB57aQp2kII22XB0MQlooAQNQU6ikVQiQpSElFAl7oTqTTsgEWm2eyKO6BQa3Q+Quq03Sk0lBLGQWEeqY6NrdN3VqSBmoObW+1JmUx0J0O5jcb8wpiVWeQ6QH1XUeyuES6TJkHLysC5Xk5or03XdYQk4dhNhLC46bFd1pIuPxzmZXih1Ni5m6XN8Rx2xcQmja66casrSzOIOixW48TSSRqe4dysbKmMuQ97m04usqKv8Od4MjJbog6StnI8F7hO5oIrcFYseQ2SEtc0FxHZTZOVpY1oJ0lNWGZ848fS0nR0A5JMYg/NQiOSWVrY7cCfor7eHltl8hHo0LOKglyHscHRnltdLKznGQMkNWTRWhmYTtQsuDDtbSqc+G8xeFGdUjDek7EhWJVnh73RYsT/EdRcRp6KbIlgk3laXA862+aowPIhhidbHNcbBFK54RkAaxpcTsAEiqE/2bGrwmMkB67kqvgxMmMx2GgauW605eCvLdT5WtPQEKk2CfBkJLQ5ko0hwOy0ygMsQl0iLUOdnmrORMDguDRpG3JU5AfFYb6Un5RcMajsOSghgyHwghriAuy9n5AOG+JLINzZcTsuFBVvCyDBM0h7g0g3VfzTNmJHYcZz8SfhssUUglk/ZDN6PxXMwSChbwDuN1ezM6LH4bWPodJkc3D9nusITMY0gcxuFfpI1q0+ctcdgE/7Y6uW6ojVKbGxP6p7dcT/O2h1Uwa+OXSCr3ok/RWYpPD1gtIIadwViDLb4LmutpIoLUxJz4LgSHfdOAv4KLKtcLkJx273S2w7kud4UaZS3Y3WwFYDcl+kKlKTqB3oj9VJmPpwCjjcJIdLqBDtiVnrzGO54SQvNc0zIi8eGSK9OrqliAbtd91K9uhzuRBrdcK4MqDh88AeySW4+bQ3+KtcEa4QSsedTmSkX8lZO4HStlVEow/tcgG5brrueSbp+pH5TnTvZza3dW5m6o2/iqlk4lu0E83kErXvUB6FduPTcMGqNkj2NBoAUSAoY5NbXeQsIrmbBTsnxGwyCMttxqnCwq2ODFHK4w+GSbIBsHbp2XXx9W4fkk+Hob15lZYjLpnPsaWv0/HZaUrqxmktIc8bjsq0kbY5Iomc2s1OHcnf+iwrXxm1C2lHmv+60jYuNKGPN0MALb0jnamYftD2vc2gOQXXfAs4UOmLVVOtT5DnHFIP7RDfqUQO0gh/IjokyHtc+Jjbq9R+Sv4M7N4Rgz24wtjf+KPyn9FjywZ/DiTDK6aEdDufouildarkLja1jJg4pFO2pfu3+vJZk7Gh5NDna2uIYUEsD5HMAeOThsVW4LwtmXNJ9oJdHGBQBqytcs1kGVlFrmWoDps0TXqu4/sXhzRviMPxJUUnBOGPFeBoPdriF1kwxl8Db4XDpJeryVl8SeXZYb0Y39SuiysNuDhMbE4+HekXz7rlXu8XJe78TqCknkXsjycNY2tyAFnh1cwr2c4aWMHIbqgFcZTRm9PYnktMOuvVUMdtyMHYWrwO7R0CLC5JHhBvcruOHtEWHBFRGlgH6Lio4vtGfjRdC8A/Vd44iKNzjsGi1RUxcd7eIZGQ8tLX1poq8s3gTXHCMj+cjy5aStCO6Jr42SCntBTuZBSqClLg9YnfIqq5jozT2kFa9JHNDhTgCFm8yrrKBITg/urMmE07xu0+hVWSJ8Zp7SPXosZY1sPsFIWDmPKfRRA1yTxJ3CaqRs0sXXUPRWYstj/e2KqhwKQsB+PdanTONLUNN3YUJbrsscHeipfeM911hKyQA720rcqYsOaOThXyUZiBG3VSjI2ANEeqcPDcL3aVrUVy2RpaGbEbp/jShhc9ocOVUpyxwNjcJjwKAKDz3SaSV9U4tcOyaQdtguDqQBIQnea+iKd6KobVptJ5Dh6lJRPYIEpJRTqNpdJ+CCOkUn6EaUEdIpPLT8klUiGb9kgCedwkp3ZUPh8rXmrIoilDkvL3AuJsbC99k8O0scRt0VOR51b7i0gbIHa7quq7nCzWZnCYsof7Q2OiB3G1rA4b7P5fEcNuR4sUcTrDQ6yTRpamLwXNxMKSC45PNbdB9PVaRUy8zWx7Xk+ITsa5qgJgX6nbik3KMsc5imY5rh0coJJGMAEbnusb2Ko9gpg08XIaLAZZJq1a8B+ZIxjNqq/QLLwsgsmZ2K6vBgEUO27n736LOLCxQNgjDWdOZ6lSVqCdz6JaF+qrVQOjuwRsVRy8V5Ali3kj5t7hahBHMV8VBp1zsLbDh/BGUbMeLicEb3DTRtxHMKwyCLHFA12PUKz4fhY5EYF0SVmlznO1O3T0GcSnLIAQ243GtQ3IWcHeJjFjpLBN05aLseWcCJukAnr0CWTGxooixzBqB8rxsgxRjQslb4hJb6LQ8PXIGQtaY+zqTXiPeOgWnn6K1wbh2PT3GT75h3Dtxp9ERh8c4V9nkEuMzyO94N3AKyowDKG30XdnIZIfCAFg8zta5XjGK2HME0bdDC/TIB0J6/NVFWTDe2BmQ18cjHEgta7zN+IVRzHNHmYQO6vyYErJSK2G6rTOyXN8Nz3uZ0a47KqgZKWA0bUvjeI3d26gkYY3aXbFDKvkiJgRfdX8QEgguoUaVJh7ABXMUAOOroFmtRp8NPmIW3EaiWFwyy/ktkPGnTuTzoLn+qrZAc+Wmi1Nj4jzC/U0crBBVqKLTbnghpaXUVaihJaJL0ktotV+upfTEjeWk33VmWtQrkdwq2ZjuhzHlxIjc3UHJwcDDGXTA7fhK8/XNeXLEp2ad+uyy8xr5suOFu4k2PwBtaL3aQWHS4g8wbWflPezJa5g82k0sT2VbjDWzta0ANY0D52rReYH0Glw2pUMKJ4docK6m/qtWJt6i/nyC9PE8NxFOb32ItRAhzKHJWsiJrI9u9Vapg8678la3Ecu7vQKtFK2fKmkb207qWU3Ca2s0m8Mg0Y0bj70shPyG39UjTU8CNzKLAaA6JmMW+M8N2DQBSmPuuN0ocNot7hyJXSi2TXIqIWZiewUriA3kB6qKMbvPyS+g1/NRlSuCi6ri0rcROnELe6l9n26MeVx/afQ+Q/5qvxJ1sYO5RwnJyNEkbWiaFh908114StiV2xVN0h1bFQT5kLSQ+KSM9gmwO8V1RxvdfKytiPj0pjwI76kn/P1XM4wuVg9bWv7RZYk8PG0lroiQ7/P0WXij72+wRlJlHz/AKq0KTIfb3fRRs3cPirBexANbz2ACtNG6rYf92T+Iq3GRRJ5WpRZ4HGZ+OMHSMFx+S67LmGLiPlcNYFCu65L2by4oM6WaUHzNrbpuupyGRcRxgyOam6g7ZagswaRC3SzQ0iwFIgDS0DsKRSBKslLuPVAQoBKkQgEEWK5jshCCvJiRv3b5D6KpLjyRiyNQ7haaFm8yrKxgniQj1WhLixS7kaXdwqkuJJHu3zt9OaxebGtI14KUtDlXP0T2vc31U1TjG5vulAncyg4bJzZAeexTtLXLcqYdFP8A4lMJdTtJaHDkqjoOrTXwTA6SF1/qFr7M448DZGkKMPde9UlLt1zdD9F78kVuQmh5pJroIF0C+aTTaQvvcI1WEQGqSdEbEIVUdEV62ktLaA0opIHdUE7qIKHZJe6Ls7JCL3VEbiAx+ptjVyVCTcFXyLbK0i+RVSWMjzWDfRajNdxwLK8DhcML4yAxgN/Hf+auN4hCX0HC/UKhi5mPk4ET3sdjlzKGrkQOyrARmUESbfBNVB7UOE00MrarQRdeq54kgbjkVv8AG5ohhtbdujd150Vz3jNcd97VZXsXzZEZrawF1mJNrcWcqrSuVw3tZUjuQPLqughk1YzZmbOAtRqNF4cZBoFghTMjF+7qIG/oiL+5a5tgvGo+lqdjvCh1NAIujfVMLVQkm7FBMhr7QHAcgnyGnVuQd0xpLZjYs10QWMpxGKa2LtlTgiA97n0CtMqQBr+V2rHgwkDz24dkxFMhuNDLM40Xfqswu+0PLyNui0c5we8Nb7reioB1H/CVFROicyQeW2u2PwTCX4r2+fS9rtN91ckGuMb7hQZkAycUO5P5EdiP+VIlRvJsuA3tS8Qx25OJFdATMLT8eh/gqkrZW4LXOeWm9Jd3V0i+G4jezSd1UPZuI2Sw28tonmue4s9rMl7GxR1yDqXYwRloDjtXMcwuP4izxXTHTZskfVNVkPbe/NDIwD3KQuf2P0U+OLkaDY9VUSQReaqVglrQ5w5UnxRlkjXNHmHfdJklseO/vW31WK06bgWGxmPBrAJkGpx/knu0wZLiwDU49f2QqGBnNxcaBshOp8YfQ6fBX4JI86QuYNLzueod6pBexAJY3am007Iysh0bdLW7gXy3pU588RxERDQ0Gh3JVefiRgxA9pbqcCSeZC1qF4l/rmM0sJDmnzBY8M4bFuebth6K7iPfkwl+rwy7TbulFWW8MwTGY8k+FI4HfVyK53nXOzUBcI4XAVZfQcOqbE5r3lwb5gKJKX7BNj6hG9ssXRzTdfFOgxbIcZGgXRroVxvPljE0YIklPOq/gFYdJXmftSbiRs1Pc+UBpcbVl4xJK1yuFCgKXfmY3ivO8Gz15Kkd3VyVuRrRe9gclXLfO7T2UsaipkWIw1nNOgnbG+JrrIhFbfCz/FNnJryndXcaCOgaslu4IVkVIchskLnNBA5J+K0xwx9b3JTJI2hoa0VurDO3bZa/QriTsiH+5s9SUhvzGxyTwNMTR6KdERPUTuae8phoWSdhuuUmtKeZG6WWNo2aBZKdDkQ4jY42HSHuGt55AJ05LY9fS63KoTmWWM6WAAD6rtPEZVcvIblZD3OL9yaOpaXDch0TYw0EG+Z6LCGxN3fRbOOS2BgIPJVFX2ow5MfiXiHeOUWHdz1WXA4Ntp5nku58GHinDjjzb7eU9R6rjs/CfhSPgmHmZuHdx3C1YKWv3v8AEUsfMn0UZFFPZ7p9TSDQgGmFvwtWIz5R2VZ7iyI10CIcmqDxfqFFWjA0kOjOh3cKWDiGRhvBl1Afjb/NMa5pGpp2UgcC2iAQU1HRYPHGSNGunN/G3+YWtHLHK3VG8OHouCOOWO14z/Dd26FWsTismNKBkNdG78TeR+Ko7boilmY3FmPYDIQR+IcloxyslbqY4OHogchKkpAIQhAISpEAg7boQeXdBXc2KdtvbTu4VeTDkaLjOsduqt6W86pIW0bDiEvMq7YzTtsQQexShxbyK0H6XCpGBw7qB+HtcTr9Cud4sa+yNs34gn+V47qu5rmGntIPqkBI5GlncVxoFpK5pTI3Vyd9EB+/umvgqpN0Ebd04mqdTt/RJq9HfRA0peSW/Q/RBO3ukohAPolIFJLocil1GvcKBEhQXOr3DfxS+ah5f1VUgF9UV3R5uen47pDr6t2+KAA+iWttkluNeX9UpDj03+KiGAXM6+RarPD+Dun1T5h8LGZuT1KvcN4UJH+Nk+RrRbr6DupeMGeWGN8LCMZvJg5/FXUOdxaKbHdjsi8NjabHYumj+abjzY2oBxsDusUSSguDGuAHPZT4T/Fd0v8AaFbqizxvhj8yP7XjDU6NulzBzc0dVzNbBd9hDw42kbELI4/wVrmOzsJvrJGP4hWVMc8xzmu2PRdTwSYzcPDf2g4ivRcnrJGwW/7NyG5Y+ZoPASjr4j5XXy90Icbg0HY6kgc0QuB5blNDzoNecEfMIDTuasjso2tBdq5WKUrHBw0iyfVPkh+78tkVdoI4yNxvQ5mlWy3vE+hpIiIsEDr6rRNfZg4Ctt1lMmORU0rCyOSw1u4JHf5qiKaePUxkZDrqzW4TxodA/S3U/o081lZcTfF+5Eh+JsfwU+NJ4LdG1P6nn8FFXRHplOo03Tq59FPwzGfPE+R392/dp7KPG05kDowS1zWkeqv483hYgic0sLdhsqiDNxITiyQNI1O3HxVKeN0OO3Vya0N2Wi5pMVndx9OSrZVPi83KwEvkTY7ycSnOo6Lr5LlZX/eOcRzW+Jg578dwewuBaLGx+awJJY5HGNtlzQs1Qx0RadQIPwUTmt8TylRsk0kgiyQpmRajbACa3FqAZYdd7JciHx4JKG4AP6p8UMj3GmO2F8lJACIZtju3ax6rNEeSPFbA8O8NsUbWefa/VWsfiJwmt8FzXhwIsLDmzJJdTHgAE7gBDp2t0tjaKutzz9VqTEruJ+GNycCFzHlkjWB1nvS5niUGVBitZLG7nuQLFLcx/aGBjY4skBjjE12xsUQq8uVi53tFilsrDCYTe9b77H9FrE0zLkY2KCOGmxxM8wB3c+hsf0U7YzLAwygF7NiSOatZHBYJmu8J7mX2NhVMZuS/LmiYWOEJAdfXp/VSoM2B2HKxlbuFkjp6IiL4vDa8Oa94JF9AlZmT/aHDJwpHA0LcLJ3Vx2ViZk8vg7ujjoiuVdFn6pijGC6JhutRJ/VSh3nrkQiMs+zsY2raECLXI78QbdHZa+qpNiS0kFQF1m/d1dCFPkFoOmJn/EQOaqNDnPcTp57VzUsVBLu8hp3C0MZznx29tHkqRBsjayeYCtRTtaNJY6x1rZWCSYW8HURXRTxutqqySahY6qWE22r6KomeCAQR6J8hofBKXa6J2NqOXfZZ6WIXuAG5od1BI9psV5eysxsa8vkcNTY2mh0J6Ks6B8unYNNblTMNU5T4hAe7yjp0TGQPfIXbtZVbK4YGQcxrcTtuovFkll0Fnl7ctlpFBmIH5HLy1eyuaAI9N0TsKT3jw20Bv6KlJOyKb3SXH1W5xb5Grw+cwzBurYK5xzhreJ4Vx0JQLY7+XwWHHKS4lt6juAelLpeFTtnxwHbkbELWYjzmQOYHRSNLXsdRB5j0T4Ii9l3RBXSe1HC4/G+0sFOJ0vrr2Kwo2mIaSNu6xVPY/fS8Uf0Q+HmWfROAa4bi0oDmDy+YdioqKN7mO229FcjlDhzo9lFTZBY5qNzHDkdlRea/fsVL5Xt0vFjsVnMeS0i91Pi5OtwY8c+RUEwZJju1Yz6H4TyVrF4rpkAeTBJ36FQEkHZMe1kgp4tNR1OLxYOAE4r/ABt5LTY9r2hzHAg9QuAYZ8U3C4vZ+By0sDio1U1xik6tPJaHXpFm4/FAaEza/wAQ5LRY9sjQ5jgQeoQKhKkQKo5HaapPQQDvzVDNYI8w2KQMo2036FMk59k0arsGiqJH8t+vRFA8kodfvb0EaGlxLHC+ygA3UCH04eqrvxGOP3btJ7FWG6hescuyae+ndTJVeekUdglvlaKPPoiutLk6EGyUkdknPdKBugOaad+fJP8AmmnbdA3bol02OaXcII5EIhB2CPiikoHqgTSksp1bdkh25IEO4WhwnGEszpJPciFkd1QruFv8PhbHhhvIyPbfzpULxCQjw8RvN1Okruei0xiv8DUAA0KnhY32zi0s792Mdf8AQLVyjI5tNprR0Uw1lSY0bju0KhLisgeXsaPkFqva7qFUlYDqG5WQ/GcHRAtCmY7QCRe/MKvitDfKNt+SuZTA1rZWnnsQun4zXG+0PDhgZYmhbWPNZbXIHqFJ7KzEcWAoaSwh3wW9xPHbn8Mmg21M87Ce65v2ae+LizKAOtrgQfhf8lR2jtMnukkWqz55I2uZelw5GkrZ2wzvvkTsAo3StfIdQolZtaiXAyTcmr362Wk6bTjGjuRsFkwscZr/AGf4rSDQYi4El1i/RTms9ZpRq8FrefdRZDWMi8RrXuLeTWmk8vLGij6ABTA+XQWX5d7XSDjOKZEzJg84jj4nOia/9VWx5MyR+0AYC4HURyPzXVzQULO4JVaLhzDMHvF1vuFnyG8DLcbU18mqSyRXZari2R1uVPwmMfTGht9lONm+oHJaiJHvAj96hfVVJPv26Q2m9Tf6qwGtlZUg+A5KFrTBJTnGuiBwjAk1iQjuCOa5WZjYJtbPMbNrrMvUIzJE8dtIWLn4/wDqkcw5Dp3JJv8AgFmqzp2xgNkAIDuqr0Pe8T5gKSaTS1zB16FRMAcx3QqC/iSvYzQ2R4Due6sQv0smNk0AB9VTiIFEcgp9BcxrtJAdy9Vmqz83FMjjNCPMdyO6oSDbVp+I7LoBEeiocRg0SCQjZ3Ou6c9GMyWR73NeXEODQ0fACgjx3lwcWgkDmFaOODWgah0UUsRh5s0noV08M4kh4jlQO1RZD2UOVq7i8fycLKleGNkMpBeHDclZXP8AY1eoQ6mHl5kR1sHtdjucG5OO+M97BFqn7PZMDsnJJe0Syv8AK3qRuSubcRI4WdxsrvDCYOJw9Xa6239FR2UTGQCmjfunyvL43A7dD3pRiW2nyh9d+YUYyiw2GtG3MC1QsjbB1CuyrMDmh26dLlRudYkBJPXnajeJCBpcfksgA7K4xjDE0EdFn4MlktcbLdtytOqCRUb4miNrgSCSdk9oLeQ6KOJ4kpw3HRWPDkttAaT1WoiHJndBjOkb7zaq/UpYHvneWuABAGqvgmZTWStAYdTRIL9aB/nSmhPhAM3si772s2eVno9xLMTW1vvPAodU7FaMmbSbDeblG+3QuDejxe/LZTwfcYJN7ydewU/WVTiLY3ZFsFDnX6LOfnRRScnXyV3KaZG37rh7qx5Iy12l7DazblS1FxPKkfo8PU0cyQFVi8R8gL3mu5W1jY33L9q1muajycMNySy7a0j3dgu/Py5zgpwyeI5zWvtw6rb4c98PhyA2ANz3CjxsOL7x4YAaUjiSRQoDagp10mtLikYyYpoxvri1D47kLkGlrxuN+y63CBc0Ocb5Nr0WVk8LZMNcXlf/ABWOq6csN0Tm7s3HZKx2+/NSvZLjv0Str1Q5jX7jYrKmOa1xvke4THPLQQ8dNiEPLozuLHdNkmGnTzLlYlQl/h13SRSDW1zt6O6ifb5KG/ZK0uYCK5haRrNf1adQ7J4cHctj2KrR7RtHWlJz58+4WVT3Sa+Jko8w37jmmB7m+9uO4UgcCLBQEc+TiHY+LH+oWng8SYTcUmh3UFZwdSR+MyXzDyv/ABBXUdZj8Ta6mzDSe45K+1wcLabHouGjy8jFOmYeIz8QWrhcSB/uZa/wlaHSqO6PVVYOJMedMo0Hv0VshsgDmu+BCsBrB2cEeEBu0lG494X6hJqo7HZBE4lth4q0RNrpz6gqckEU4Wk8Npog0OyBQSGi90FodvZSkUOeyYfdJG4QeeE3ySgWDSEN9FwdSaHbbJOQPROJO6S75qht3VbpSl+H1RsgRJzOx2QUX60iHWkoIPNOFfFA3naALrqfRTQYs0oLwwhg/a6K/wAN+xNl0PkYZDyJOxVwZ4xJiNRYWjrZXQYGO57WF7wGMLXA966KX7PjSNt4aa5UtFsUb4rjZQ07bK4mm+LBiRVAy7NmuqrPzHyfs7KvK4MeWvOgotool1A91RKZAW+bZRmPWQQNkmprjTSCOSmjc0W227KYKx8j9ik8Q6XB1knlunTNdu6rb3CrukBAHMrJmpYjUg6g7Fc7w9n2T2mDQCWtkc3cdCCt6FxEje1qYMZ4wd5QbTcMVMxrX5GobWeYKHtNN3sV3ROx0bnA7qKbU1orks2rbkW6uIRx2HEc1pRyCHDa00ZD/m1mxA6QHbOIofBXseIB1ONhgt1/wT4/9cuf9P8AEOPFqI1SEXy5BSxZVxOMuxcPKQo44jPNe9nckBWZY2sdHGxoIbub5Lq0gc0ufFY8hB5JjZGOdJGHtL2t1aetJX5THZJY020An5qrhYohyJMqSzLKw2SqJWgl9OYG7WHA2KTTkR+IA14cBsfRSSN8JjGudpZy26KkxtSO0AHfoeaIvBzHA17w/VNdoe50b+uwKr6SDriJB7JA8ykFx0v5/FKqZsbReiy47eZZPFo3uhgDXhrGkglxoLRJcI3PJ6UCSqM0MWRCGTP2u6BWLVxiEHe/kg02MFpBde60XcMgcbbM4fMJp4XGWaPGOm75BT7RcU43W3fZXMc63NBk2YLAtOj4ZA3nI4/NXYMfGiIIDfmVm1cQgOfyCbNgunicx21jZaQfEP2mhV3ZrGSOjex7njkWCwQsxXLsc6GQscKo0R2U2STJEJOYbzU3GGsdkNmjDm6/eDhW6rxyAYzmO3BcCPRdGOliJ4bG0sfpddXQVTIDZpy0DU69yB+qR0t20clWY52vymr2NK8uaR+O23U7UByIFWpOGvEeXbjZNNaPUlNc6gGA8kmC3XxCIDenX9FsldJlyOxHwTBxp3Mqy6RksTXmMPsX/kqF4ZkwsaTqAux+lJoy244YwkObp0169FGjZAHAODR5dze6ic5+ktjDgXC9jyTnZAMLtLNIDv1UevRG57Wh57XuE0RwOkbJoJtw32GyuNyMgk0/Vv6KkJzZcLA7EKSJzj5S6gd/kmi/EJveJA+CeC4HSXl1nfc0mB4aPLy5JIDqlaO5tPsVZljLTCxp2q3D1tGpweX3Z6DskneTISK8o6lNa4ySsN2puqke54dI1uzTpJViZ9uDG7BjaCY4gZIHK0176BrZx5FGVDMe90zYmN2rd1+6n+BQt5JNc1bZHY1O3PelBkucG8uZ2TBG4U0AbKuHO199907xbeQ/Y0kBAd5R6qIv4507qSaMaS5nVVYZLIWhC5tODmh1iqWp5RHw+T717O1G02CQODu2p2/zUAc7GdIWtHaysF+dLjZ8j4XWCd2nkVOpsx058N/iDY3x6XNBJWFPjviOqPdvZWXcRZl6Szyu6tKljdY9ey4+YrJ8e9iPkUySES06J1EdFpZWFHNu3yv7hZj2yYz9LwR2PQrpOtRG+MM3GxHdSxFr49J3o80/UyUaX/VMdG6Ebbt7rSHguZ11N/VTMeHCwVXY/bmn6bOpp0n0RVlpSkb200VAyQjZ4o9+ilDvVBIH704UpmfFVwfSwpWNLd2fQqCe9qIUD8ZpdriPhv7jkntkDtj5XdinKhsWfLBTchpI7rWxM6gHQy7dQVmbEURY9VXOO6N2uB5Ye3Ra0x2MHEY30JPI79CrZDXtsEb9QuJi4k+NwZksr16LXwuI6CND7B5C9ldRvUR6oBN9lDFmRuDdZDSeQtWdiNlQ0Ovol0g+iNKa4OG4cg4IRd6pKGNtKCK57hId3divO7kMd8k0xV0Ul0072kDrFOv5IhmgCr7ppAvZSkgbFRudQVQ3QN0jmgAckE/Gvimkmwgexpc8NAsk0AF0ONwiOHQ2VokeW2fQqjwOHxMkyOFVs0nla6HGFPIe7UeXwWpEqHIEQhbiOaPDretiD6LF4lwE/wB8x1OuwaoP9D2K3MjHd4pkI3Buyo3nIlaWuOpp7jZbZYWMXxtfGZHNIIIB6LTj4u6PHdE6RrpG/tchpWDxWHNiLn+RwBoCMcgqzHZH2WN+Q/7qRxAN2WlB02VktzOFSmJ7PtFAXfL0WS1rJ8eNr3u8QtJLdfI8rP8ARZYDxkXA8u7Err8TAwsxrJJoNEhAJcw0CeqhrO4aGxNGt5vra0Y5WSVVAXun5XCooGa4Ka3tfNQ4sL32dJACKvRQNLDrrzD3VQyMaMuPhjwzfewrLWvBBZfqmSxubI5vMWliKTGkOpyTk+/VSneU1zpRHdcq1Dss3LE7o40qIke+Yxud5QaVjImayJrnOALXWqnia5AYma7dZd/RCzW1jNEmYDd+G0beq0iGCIf4zyCz8VropZH0CJK+Svhw1MB9ytyOhXWSRj0mbpxotXM0svPlNl/fmFJn5XiSFluY0A81lz5kUePI59nS4NBCzevxE0TA7JiOssaDqJ+HNSZmdHGNcr9TQ40Gnc30WBm8RZkNPgmUb/tdq7qi+d5j53p33WdHYYmfBmYL26mh43o8wqgOiQP6jc11WFwzMZE4iRt9R3V52VO8kQQuAP7RCto6djmnF8T9gtu1mu0T4DIGO++Di9hHa/58llx5+XDjvxtxE52lzxRq6WrwbQHSEElzCd30TVLtLL7IpF85aGz2DV0m/JT8Q8s0ZA/wlVzd8l5+/bpAi+yTULobnsnAGidh8TSwpEck0uHK+aQuaNnOAPqUDwUpNpgez8bfqjWz8bfqgocW92IepWeR92Pir3FXBzow0g7HkqJIER7rpz6Y6RzCyHN2CSgxhcgHaidlHO8UGt5Wuscih9glW+Fi5nPH7Iq1Qby+a3eGweFw7WTpc/zalK1FzHk8rhoNg2Daq5AcHF3l+8sg9ArpAxsbReqhVjqopoC5jWPI0Nb1UVRxPG8F7XusNIIB7d1LHNpeS9li02ORg16aLarcUo3v2Lvp6oFeQ6QluwJ2tPDtqY7kVDG0ljSRv1T2AdOaC86X7trWc27pcbIqUOJ2AtVTJp3dy7qpmzOhxQ5h310UwbUs2qNzmiyTsU/BcXZFBwoXdrPjmLMSChbnR6jvXcqfhsjjmQtNb2f0RWjNJpymFxJPTb1Usx3jDRuTapl1Zo1AFt0Dz3V55A3JRA97g5oj07e9ajnY77OZSwlt1fS0nmjnkBaK1EU2zyUvEchsmNDBGCxt2Q7Y38EGeYwPUqNpGpx06aG4RPqYxxs+iiYd+fNZZWhcVlwIrelbglFB+/wVRS48gjlBdyWuTEmeDpFinOXMvBe5xrckrqXu8XzubuBsFzGQ/wAPIc3TVm6VrSEsINg0Vax8yqbLt/iVVzydwonONlZs1W+JAQCmvDZG6XgEeqzuHzARua/cX9FZfI6Kne9H3C5ZlFbIwnRnVD5m9lDHO5po79wVqxSNfuDYTpuFtym62eV/cLc6/wBMZnhtl80Rp3ZI1xaacKPqiWCbEl0ygjfZw5KxGWTNqQb9wthoI5dElFvuGx2KbJDJEbHmb3CI3WgnheHGuRHQq0Cq4ja9u/PoRzSh7o9pN2/iCipXUeYsIDnN5eZv6pgkB5FD5QxpdRNdAgna5rxsl3VTxfFcNLRdc7opPtpbYLbIVwWnhr26Xix2Kr+DJA7VjvNfhKlie2aPU35jsg2PUJ6EmPxQAhkw0n1Wxi8QeyvDfbfwlYL2MlHmF+vVQgT428LtbOxV1Mdzj8Qim2d5HdipshwZEX3yGy4zG4ox9Mk8ruxWzizvlh94ll7Aq3rCOeFO5JXchtaOTSRSc1wI5hcXVEXDlyQKv305xB22+KYduSoABY2pIR35JbHZB3O/JVERIJAQQCnEWeXwSFu49UG1wJhOO597F5A/RbcBIsW2/VZPAonfYnPbyDzstK63WozVt7abRde3NyyeNTvxcB8kbiCfKAP4/wCe6uySkgC7VXO+8iDXDy1yK0jnouKQyQlmQ7Q7bauajgazOhdHED4bJA7RW/Kirc2PEwWWBxG1kBOwj9nmEjDSSjOysIY7g+Bzo39Wrf4DDI8Na9xc4HzUeipZZEjiSQ4HfZW+GZAjZTG6SDzU3ysbGcfKIWUG3SMfRHCC02RsR6qnLkazQNqMPdex2TUxoaRvpG5OyrZeQ0O8NvP9pyTxniMhp2KgMbyAXCgrUM2YXu57Ermy955uO/quiynBmPK7kPDXOR7yNHqFzajSZht+ztc8Fzq33TsJrXZ0cY1ADp0Wi3SWhqMaMDJBArbmsz20tvcGNaB+1yTMvLGLj2TpJ5VzO3RMzQ/7NUZqSvKelp0URcIzK8Oe0bEjdbrnWO7P4hKKET3sJJDi3f6qvPjZmVCxjo3WHElznjcldC5jWjm6zsKUc7RTWgOO97LPllz0nD5ocR3ise5zRYGoABZBc99eSqHddbI/WHX8rCwcmJjckFoOk70ghw43RtMpc0F2w2tXA3Ilf5pjoHPev4Jrc8QEQHGY7Rtbh1W1LFjnF1xta226wBzpWVWfHhxOkvU5voDstXhzYsaYNYKaRyWe1pAsO5KZkpbIy9iFZRPnuDneQ7t3+Y3V4yNkYHsaCCL5LLe8g2epViGXXgwxtOwbTvWlL5ahZTFpd4LdUx3LuSz3eLJMGyODnfhaLVjIhmmDdLmxwkXrNUs/iEeKzw/ss8riB55XEkE+iuNJnyeG8sc2iD+0KV2THxcrGbLoBDtnDq0rIjneGAvc2QG9nAG1pcPy6kNNJDxT2He/gojMzeFvgaXwkyM7EbhZQFuB7Bdm8U7STbSLB7hZOTwhsk3iNeWB3MV1V3DNZc3+7H+AJj2W1wJo1YWvLwuIRue6V/kZttzoLDfICQ79El30nUw2NhldRNJuRDoAp1q1E6N0zS62tvelDlvb4jWtB2N7qbdYVgQ0Ue66qGZsGPDGQNWlu3y5rmnQh9Bo8xcF0Oc9kcrGuaD0Fc6Wliy9rsl4c0gAEUO9qLKi0ZcrQ5wrYVuPVV2SyjQYjy3AGyfFkyeARNp13uR13RT8gRxx8hvvyWU51gs9VaknDtTTs4Da1RN6txfqERccfIB1pRx+ICRI/boExjg0UTfe0he3odVHl1SKsEAsHIk9VVz9LsN4+BH1SjKb7unryVWdxc3SORcBSqNTLZoix2tvaINPbkp+FyhsmOOrQ4ur4bKLPbWUHNNlnUcg3YBScLprZ8p2zoRtXVBZklE2Y7w6LozVUrL53jcGiOp6KhjSB0DpdIaZJdtqPdXGPDYpZJGgjluoNDFzcZ0k0kZBPOr6qjI4SztNbNsgdEyeKOCMOiYGl3vG7tRRPZRO5PJZpSyb00na1HpDZGjmL5qVzmkjbkoiblTEThFangJAdkft2CtKu3qoA1fVYnE4WfaCK6Baw8zxRoUsriMgfluI5DZVWY9pYd+SNIdyVh9aaIVdw07tUQ0aozbTSu4WQC/S6qdzaeRVQODufNMe2jY2KWaNHKEWFlM8FxAeLLT0W5gTNljBB3XJyzmXT4u5aKBCs4HExiHS4Ocw8+4WLy1K6XMZHIwte0FYk+G+B2qLzM7dlf8AtbJmB8btbD1CkiIee4WJbFY7ZyOvyTvDZIdUdNd1HdaeXwtkzS+PyvCyHxy40mmQEeq6TrUxMxxadLhRWhwnFbm5ga8XGwanjuqbHNlAa/f1XQ8Cgbi47nPNOlNgnt0WoLf2DFYKGNEB6MCrT8IwpmkeFoPQsNLQkdQVOWZzeS2jEzeCT4oMsDvFY3ciqcFi5HlPidH7rrftslOcTQaCVyL5Wvjk17W4ubXr0UEmEXW7S/Sa5dFcEu+mQaXd+hWTA8tcACedBagOptHceqzViQj6ptkc0ynMHkJI/Cf5JWytftyd2PNRSSRMl5jfuF0WHB9mxI4rstG59VkcOh8XMbYtrfMVuPNBZ6qxzG4ur+SQkj0tNBKVzqruijUT8kjjyNpQC4i9krhprqCqDV5U0kOtOPPt8Uw2RsdkADRGydsfimbg2Uo9Qg3fZzIcGzRX5dnD4rdLmOALmtK5DhcjmZ0YaSA7ymlvxTlrdjbStSsrhijdJyICgycfy+XzD0UkbiY9Qbvyq0x73i7G3YrSM2THIGo7ilRe3w3GhTb5LakOuMtO/oFWlgZ4RsbqKzubdhzTsQ0T6p+g3pHySRNLXG1lV1kbphbN3Dm3qlYOfNJGNJadwB1U7pGSA6xZ7jYqxEbZdZrkBz3RNJYDWEkKrcPiHW949Nk6TKZ4YjiGkA8ybJVSn5EWuGdl/sbLHhwXNnaS/wB0gnZbGO0PB3s6d1G8AEO+q4d9WV04ksODTXO91JG7S86tqCrY87ZNTXcweZUkztDQbv1C1GaklleI3DSZKI+QIStp+OJTKRex6VSg1GYPIeNiBakf4eRE+Jxa2NriCAa3Wmaukt8un3ALDieaoTZrS5sZnLTe7YwST6JxkYB4fuxjZrR0VV0MMYdTdQJslZ+zKCbIjbA4l7tzVOGwCoTvifiNDXtcWu2rmrM7GOLI5Itqs6Dv6LOfB4e4c+3bVVUr7QSO8WUOd1AtXYMzDihp8bjNWnX3b25rPcDG4B4NVdhWIYoJIXubDISzm4u2UipDxJ5d903Q2g0NG6tsfLJGS9pDjyCpQ6GO8rA02r0DiX86VVG+ctcQT6hTYuSG47b5kEV81SySBK8A7nYX0QyUwtbJVtLS0WqS4uSZTXtMbw3w65LNLtyAbHbkqmVkeI9pGw6BXYHwTY4Y8mOUftjqPVWTw1pgmER8PRGW++HEbn0VrHfHNIXhvhuAJ8pVWOIulLJBsNw4Hmpi0Y4potw7/wBEZ3GzgPMjPDe62V5HXsCnZGRHGwMntrwa1AbH4rCjy5g4DzDfbsFf8f7XG5krWtm791NifZJmTgYExB30lctK62hak0x+zywvBa8Cq7rFkduB0V4mRq9amikIeDzror7srAM/nwS51cxKaCy2u0jbmla4N+PdaxhfjdBLnwCBj426xs91q1mve6dltJo8x2tZ2E8HMj9LP6FXTKDobzsm7KirzbbpedtrpST19nFBvRQCQl2kv2A5lTSkNiZtYCis5xBkf0dyJUAPmFOoj1T/ABAWuJ5k3zVZ0gBJ3tVE52aT+qWJgDrB3IUMfmZpNi+as2GNAq65FFRPYyK3bk9lFGNeTjs56pN/0VjUHMcocGMvzIiBszzHdWFac7vEnFgVV0Om1qfGc1vDJi+iHEl9u61Wya0MkL9IaHAVfRMMTn4ZDXUdRABHNETwOMGHG1rrDyTZ3NKydLY2NLWuJPunqqeOyyBWzKaK5fVTv0yZDAbGjraBvEJS2NjQeqhx/MQC8ADun5rtczGnkBdKFjbk22CCdzvN8FHGdU5KHWZNh0Sxe+gsBDKMzB1tIOSXH/vgSOSipJ5nRlzAVQa0PDtQuyrvguml57uVQDRbex6KdCtkROjFjdqqPPZa5ot3WflY1W6P6JOiqZNnsks9U299+akADtitIjNlJptTaQEoYDyVEUM0kD9Ubq9OhW5w3PjmeG3ok/CevwWOY6TCKO2xHVZs1ddvG8O9D2RNjR5DS2Ro+K53h/GTGRHlWRyDxzHxXQMyQWjQC/1HJcssaZOVw6bFJcwamdgrnDuITYrWxTx+LEeQPvNHZTyzSyDS4eXs1TOyYXN88TDQ223JXXlKcMzHm/uMnwz+CT/moZ3zcqYfVrqVKc8PmNF4DuWxT2cPAh1sksdKK1UiPicr4eGSEgxucQ0Ub6rC8s9A0H9HBW8mOVzSS90jfU3Sz2uc1wZ/i7KRaeITFK0yCh3HJXo3eqQkFM0afNGaPY8lBZBtMc0PHmCYyUE0Rpd2KljaZJGsbzcaCitfgsJjxnSONl52J7BWM1+jHd0vZTsYIomsHJopZ3FJN2M+ZWPdVjUKNG07Rfu0mXvyICN27jkq0XyjbVugt1O7pgdYsJ17hVCtFdEhN2AEtlMcbQOAPxSja7/imAk3RQTpI7IJoXGPIjkb0NrYZJo25nssMO2ulowyXJ6OAO6C6zIc2x0JurVlmWGu80djvaoPStNqo0BlY7iSdj02UM0wJ2FBUpOfNQOlI25qC682QdtuqQEegVWOUvNJxJsdkVb8xFWoZshrDpB5BRue5o2NKNkxDXNLWuDhRsWfkmoC3V95qBvpe6adrQCEjiP2jQ7ojQ4Y4+K69qFJmaPClcByO4S8OJMzq/yFHxV4dp6Fpq+6x3JY3xcrPL3Qzh7eV7q7K9roraRvus0Ou2806GXQXMuxRU5q9RqsnH2ZjWsa3q4jqkncNDSWxgl2oh37ShjkDYWbGypMpoGPG7S0gEuJB5LbmglnDZQNxaTxHkAV16c1Wlvxml2zuijlyPCc3fkbKyzgyy5+prgWEGnWOdKDJjc6OoqtpuwaTpMh0+QXamkm3+Y/p8VH9peGm9dg2KbsVoxGRO9jGu0EcrWjDLDFw+WLlZoDryCouyWStp4pwN3ztI2aQgyCMuBFX2VgkbLL4Y21AO2HW07xJWEv1kWdx3UcR1x+Usab3c/omTyNcGAG21sqiw4GVj3jcphYGxMa51iQcj0Kihm0deZUkUbZhM1zyC0W1Ss3wozsc4hpI1DYBTeFIAxw8pITsmRkgY4NAeBuR1KjbkW0B5OxWl1fwgGwlwcDMTsAbr1TshscZ1SSEyHYgc0k+RjwYjWYvvP3kfVE78lF4PldJIQG9D3+CzURxvpwJjaa33Fqz9sB1Hwo2u6UFS12ba3SEhPMi7WUXTkxZDvPHqcBWyozQQOkOmFwJ6ApBI4Pa6+RvZWjJVvAp7HbO+C1uGsV7TG7lt0SXa6JhxXRW9u/O6v5KjK6NriWBpHYretK3D2j7Rq82zDeytPZUwaLP6JsLwA87Hy7VsniSpiwAO2uiVKq4w6w9sjQSQKpTZtMxaBogUmwYUoh1a6J3A7fNRcStgc57LGoUDyKis1xa1mwBoJupp6Ukll1bUBe9UonGha0iYkmqod7SvkoWOXLdVi8ncm0gceZspirXieV26scHYftj382sAB+apXUY7lbPAmtfFM4HzeKC4elbfzVFh0bmQuF2XO2ofFRyvcyJjGtsMGo7K3IRpPKi73VBISSSDsRVeiyEx3P0hznE71ScA507izf4pWHy6h5evwUuwjJAZXMll7n1QVMi/tDidwkieK32KV51uLiKCY0NJpVEwcC2wdwkYfMR6WmChyVgMAp6KeLLVYgiIjfKTsAoR5WE1vSnDz9jc3ffooDFfRkk6Mjv5rNB68rV8gRYM5/EQ3dZyzVOLgmSOtISmEqCvPAHkkbOVctdG6niitBot4ViTHZOA1w+B6hX7YmMkFOFc2/RPyMWTGd5t2nk4KL1C17RM0h4o7FPjwXzupuw7lS4eKZ3Nc4ADpf7S2xAGtFij0A5BFZ+PhQYzga1vHdX48kcn7fBJp35JjomnmEaWxMwjY0ochzWxl3M9KVYtLD5HEenRQkvdIDq3HKtt1kWGtfp8zRfMp7HeYB2zfQJkMji6nduoUhAKaqllNOPM4fslVXxsk3AAd3WtlQ/acUj9tvIrEJex2mQUQqhSXMNOCe02jVqFO3TXsLd27jsqhXAOFEfNaPA8dzssvd5mRiwfVZbXrp+EQeDgtcRTpPMVOvEWLblhZkniZDz0BoLYyJPDhe/sNlz73/AFWeYtQAnvsm0b9Pilo1Z6dkotw3Ow5qqWqF6aCZzO1hOsVVkoDmoEBoitvVJZPT6IdsbvmlAv0QINrsbIA6cyg2PVNf71/VA6w51cvmr2LTjF8CFRDequcPJLgeYaf4oLkjTpCkibY2RI2g1LFYBNIIMgEO25qq8OvktRzA46uQHVQySNMelo+aCnDqBKsl3lG3zULAfFNKVzSGknkFKGymiPgoC7dSyuJa0n4KAkWqJGubpOob9Co5BzCVu57oeaIRE+HIYZOdX1UvEWaoLG5af0TMdkcukyOLQRRI/RBIDJIr2ANLN9LPbNMZa8HujwiyQu5FW3C4u5CjeSW6q6LlK62IpMpkQ0uJvsiDPLmO1Shw5UQNgeiz82i5pHwVZ7dETXhwN8xe9rvJsedo5OSwvpp2A5lZ4e/UbNirR4ltu1G95G3Mc0kD5JNWzRQ+CUSjSOdDZQajtVhKNo+W5W8RPA5rnm9iVNHNUTmB1VuFUL2GQaG6QABV8/VKCTvR2O6mCzGajef0pRDY7prHknr6p1W299lA6PkD6rRxY/8AV8if9nQ4We6zmOBrfmU9+SWYcsIB+8cN/QWp7c+p4QGUhvztRPPmBB2KR7rIHROcPLS0qXHeJHiLZjeZd2V/DimzyWQgkRgnfsshr6bXQ81ewMt+PI4g6WOFOSiSUBh2JrrfdVzISS1tH1Ks5P3z3kbWLr+aqMj77FZgDzDibo9BSnbq+zvdzAcD9f8A0UeoAUd1NCwPY8Ahu1081aIhD/N4biQD1TpYmeIWxu8l0CeqiMgNXd/BSTP1NaW02ua1FibBZXiEs1N22VjIw4i5k0DgHub7p6pmFuD5h7w39Foy47QYqoahuOYKrZY2SCAa2aXFvu+iz8+R74WauTbvutBmRLDEYj5xZ8sm9bdCqGWRO6ngxtbdBrdkwZxk1avKDt1Vc7nkFO9jWP8AO/8ARVy7SVQjjRFfwSOdRrcJNXmBNpHG3FETRgyPa3pe5XR8IgbHj3uPEfZrssWCm4xdVLfxXOEbKOwiaR67KKdK77PKRIAQDzO6rSP1v97Uw77K5NoyBcjnamjms5jgJS0Hc9FBbYx3hO0gkc6SMJawto899kvjB5AcacNvipI6GsuAPbdBVlbTAQKCgOwB7q5JFNIBbHV2A3VUx3df81RFZA3CvQ14DTrOo9FSLTqAo/BXoQTE2mtFFKRZa0EAXZKfOWxRgE1ZTWCPygsdq7h2ybxGzpAbYHJRUeXIPsUQH7ZLlSvZT5kjT4TG8mMAVe1hTHFMJTnqIlBNF71q5j7qlEruPtSlFvw2SN0uaHNI3BVEcHacsBh1Rcy3r9VoMcGNLj0VjHjLWEn3n8/gryU2ONrKoDt8FHnP8OXw23Xulx79Ve8KnRAGreLNXt1WP4hyJHyOBdqNhbZPx3nUdVkXsVO6iphhxxcO8eVxEjz92Aqbn+WwimTu0hZ75Cb72psh7iLPVVCeZKiLDMmRpG9gd1aiyg+g7YrNtStNbqWLK143bps2LHOCCAD0Kix5A4DurTTTgo0xcnDlxnHYlqjY+10xY2QaXCwVQzOD1ckG/p1SdGM/HxhlZEbBzJ6LqqDWgN5DYLH4FjuEssrx7vlC2HHkE6pGbxaXTA2Pq8rFc7dXeKza8wtB2YKWeTutc+IlP0bbJOZ5JWWKNmuiCNZ3b1WWjSDScBTd6Ffqlq+yaQTtp+ioDyFCimXvSeQfkUcwFA0GuR/RDSCTdhK3TRBKB6KgNg2Fd4a+peXW1RU+MQx/OuqDbkbrN0hjCLTopA+NpebPcKx4W1jcKipI0tYaPRUZZN6b0WlkCmHZZJIMp22WaJYQQbUzRqJHoo2VYUsZ8wrmoqvk7NFfFUi7c0tF0WtgBfXTdUZIS0107rSFiBKsSYs/htd4ZopMNwZKDpLq5VsrGZkvPN/Pcsb3VRE0Nbite0+bVRFqsZffPPdV5pnx48r+p5BQNm145d3WOo1zWhHK0gg1R57pSA3Uy+Y2VSMt0AqYv1Rh1WQuWOmszMdqoClQLiQWnvfwVydpJ+ahngLHWbDDvfdemPNTGbj0Su3JG3qh749DWsBO25O1FMaNiBdkIHsDDpa0mya5d0jgL0g7g9UuPE4O1O2A3BUkZhjl85JHQ0miEwkOBCm0sDi0O8oHM9UsrmDUI6GojdRvDtW/bmEDhFbRpKc0kCrCax+mPS3kpHBmkOuzXL5LIbrLW6NQIu1FNJ5SCf0SEEJDGJJW6nU0laxM0k0E0LGPmjexsgtpIoEJrXW4b30Wrx/JbkyRwQuuOIDSb+SxbLSe60WHE0apOjdRUbySQU5hBG+yYmNLGc55bpsu5J/EI248ujULA81d+yXhkrIsjFeGaqeLB6qlna/tcniGzqNkdVhCOfezB8SkL7c1p3FJtFjQRuLRqsjuVcD3bciCelqUjXHZon4pIIGSCy4ghPdF4LgHG7FghBLhio9V0S8NWxjZQY4x0D3b2WTjnQ1wG41XSlJ0ZQfVa2gVaNxeyyZXsa4DTz3VNz/Dk8jRpU81u5bkGjSgcG6BXXuoGudG+I6mAm9rCz5w0HYV6K5K8N8vKlRkcC7crUDA0dlGxmp9+qlKczmqJHHTAB3K1+HvkdEObiIg0egtYeWSDG1vOui18R3gSBviAHQG1zUo03SBmK17vLIfKTSqSY4kf4zCDe4B6qTI1zMAh8zhvQ5p+BC5waJm6QAdiop2LjatUswprASR3pUTJtbDW/Nari98rY4AXkfJqpcQ4ZLjTyHw3CHSXtJNfL4qiCLJnjyA5slVyrornE2iQNyAfOa1kbX6rJ8wc12nSDsRdlX4GzOwZ9QJa0tLSfmoiuSdupVyE/cl92eyzgbcCeQPJW2PY1pDL0nc3zSquwu8xs8lWz8kNmaCbIAAHqpYHjSXCg0dTyUBhxJs0nIfLpP7QApQVdesl3c7JVcn4YAC7BkM8Y35bqkOoOxClU15UJ5qV/VQlBPHyCvQGmhUG7UrcTtgpReHneyPubK0o/eAWXhuBmc8kdua0Y3b7bqwSytNOo+bQ7T8aICyeDQPlc2F2rykh5I5Ac1pzZLIITJISB/hFlZnD8gw8NledWqVxjaDzDeZ/otJU2fmePMXN2jb5WDsFUsu+CaXak4Ndp7UpuohyACw+iz3ncq7I+7AKquZ5iQbQNYL6qZqiaDupme8EFmE7hXdXkB6hVI27ilZftEo0t40odekhzbqwtBlEWFxTMqbEzJJIXVbjbTyK6LhvFYcwBt+HN1YevwWbzi60wA26FXuVFK8MY57uTRaeX7V1WZxmfw8YRg0ZD+gU9qxpHl8jnnm42oXHYpSVG92kE9ha6sLbd3c+vJGg6vKdu6lJ1kkV6phJqv4Lm6GEVRO+6ex1E77dkpBPvFKHaSCAT05KhNPmtRu2O2wTnuu0l80QmkbuBv5JBXVPaKHIFMcACevoUAS0EjTRT4SXODaF1zUBO4Aby9U5uovB2G6o28ZzhEWlXIZmigbDvRZ2LMXs825qipboiigvSzOc0ggV3pZMop5IVx8hDVQmmo7jdRTmSEO5KaJ9u5BUo5LeO6tRuqRvxUDnvNkbWFTle43ZVrJb4cru1WqbyKNqs01jz3KkLrIVYO7KQnYKitlOuN4KpxSXA5tclclFkjos6M7OA23VRehf5FMyRwtvdVIneUKwGkUVzrcqnPJzv8AFYTpZWzYxDwGljdq52o5qE7gRYtV3amkmtguscqRpdVHl3KliAc6muNdeirh5o9Qna3ADoVbBZc8iUB4pvL5Jj9DHuo312UDnvs6kzUSdt1JyLI0aO2979Epd5jbvKeiiDtuyUu1U0hXBK3S1vmd8NklhorqVC53Ott0l20qYiXUSAoy8pAbpXGYsboY3H3nNvYqtS4qB/oo5GkHfrutSLhsUhAL3D4K5l4GM6BsQvUB5XdQmluudSsFkAqXIxJceTQ4Xe4ITQwgWRurrK1jZH2eRjxVxm6ItMyn+M4PYKad6HdQ7kcuakxp5MZ7/Ddp1tLSQAeaiI2uvyFOaady5ImZpcAN3Dmk1C+yomilou28qe3JMjQyQe77qrnToaQd+oSNdTgVnBfxnW53YlS0500dHkVBB5QHE1auY4Dns0kXajUEztEj7tpJ8tKEv2ocuafnAOke8Dmdx2VZ5Af5VYFlduDarOq7SvcTzTQ0k0qBPjG6c2G+tfFW8PHJmbddx6po0MHCiYTl5DL0tvfoPT4mkyeB2N4Zlc3U9uvQBu0dLWlLpZCXubqZHpcWnYOPJrf4k/JY0z35WQ6SZ5BebJ6/JKqaLMMbgRs4cirg4s1xHjxNkHInkfksvwwwEA3vzUbzR33U1GwMlsTg7DypofE5g7180mTkTeEGvmklY7lqO1rNYLaNR+Sc9x06dZob10VCvYOZIv0VrGzXwwPgkjDo3itjRWcXlhsE79FMzNOnS9gI6Gt0EoMLyWi2Xz1J7I2Na4sIkN0B0tVA9plBds3sVaOO0Rl8UjKO+kO3+iKjGRqmAkOw6cgmSyhrQWna1XewsJs1fdNcxz2aRytQXMOfcFhLe1bK3nM1xtyWjc7P9T3VTFiMekltCua0Im+IDET5XCqWasZEijbu4KSVpje5jubTRTWDe0Eimjdsq5NFWMRuudgPK73QTeGIHsIbTyDZV/Hn08x5UyVolDwf/RMYB4bBzrqg043h4sHmklxm5DwHEtIvdQxSeUNA+Cmlc4NDGjzu2vsFRTOMC5wjFuB59ESx+HERdmirT6iaGN5BV5t2O36KGMg72oynnlsmO6KoQ87T493JgFmlZibt2UE0XRTynTET2UUbbKMp+mIi+eyKxntNl3c2mUQ4EbEbghaBiDmpBgmRhc17AR0J3WkWeH8dc2os2yOQk6/NM4nkjIy3FrrYzyghUHRVsQl2awAJkCEp8DfEnYzub+QUYKv8Ji1zSS9vKP5qdENJLQKFG07UHbEVfdN6b9fVMc4tdfMeqw6HPfTjXJPaW6aKiafoU6xQF/8ANUDwQ4bUm6fLW5PNK4sIBBcSPVNYSPes9UQXTuoRqa4WRvzR5dXIpoBHS7QGkE8iKSg04b9eQQ4mzfKkV1Db+Cou47tDqPIq5flCzMd1WPVX2SwvY3S8NddFh7/FFSkkgUs/MkAkqlbc7w9RdsAsvKyhK6qAroFEKyXTICFMycPdfKlnvlraq+KVshu1bCVv5YLsQTEbgALHdJrK1sGdsnDXMkH1WXkNbG6w4UboKJUTTXNSarVfVrfZNBSauyqQSCmvPcLNhC0JXUwDqbVCJUTs2CtRvsBVByClju1mtRWyjpmcexUcsrntAJvt6J+T/euPoFC73aC3PTFRgXYpDiD0pIEHmtIabKVoLUWlVQJb3SIJUUE7FNBR3R0VQ9p5LSiYTjscdtlmM94LVicZIowaFMAWeipceRzRfqpnWSHHdQGg3YEDpupbGkXsVhFfJGto25Kk9pF7LReR2VDLOlw08ikWKvI0lBo901xspC5y6CywAODjv6pj2hzwG+8eShDiNrpPadT2g7qJSmN7HFrhpI7oIobhSTyjYD3lBqcSL3RmW1oRsJAaTSmxXaJARvW6a9rXCwC30T4mgMeRVhp6rGusiMyAMNmuvmVZ7iXmkszSW9lWt4PIrcSnmz15qZjQOqrxxyzvDWNc7daUfDMgt1HQ1vI2UpDmQOd4ZrZ+wJ2C0OHREzubzcDp2NqDwZIcUsdKA0b11V7hLGRjXLsGAvO/OlIp3E36i3GZsB53/Ejb6Clm0W71y69FLJI97iHOBc4lxJRpeQABbG9VRDTnb0oXNcHebYHkrrxpaCHUCmQYj8t2iNr3i99ItREbfLVFtnb4odjzPk0A0e3L9SrmVg6GPnhjLoYiGF92L6qrLMWvaJSbAsD4oNPB4A58YkyX6uui9h8VQ4lFDFlPZCfIz9FZw+KPEToW2WvGxcdws4xh0z7O53NrVoTQNILXeZRsjl1OJeQLoUOaldHop2rdSzse1sTi0BpFihz7qBBKdIZK3xB3HMJ0cDHWY3EjmduStN4bkuhjfHHbZCBYIPNQPilxc18ZIJjNagdj8FFWYIXuDQyWN5r3EQOeJTqAaQaUQDZXWBpmHQcnKzI0PjEp51vQ5lRVPirNOTrHKQX81Ujad1pZ8ZfgtdzdG7f4KiwERkrNVAeZVnBIMgJ/ZcK+P+bVY7ErSwo42ebcu6WqLob4jiYyCOqSVgeW0C0N50psYAOk2obH5pdLXtNbUUDMZrWuLr2b0VmIe9K/m7l8FVjjp48NmzjbySrjmgM7n1RFd7tRTSnONJhKKo5OMDZjGw7Kn4TjtW/alruNck0hpNkWpqYoxYrnC9xfopmxFuxVnTbhWyXTahiJo0tJVWceK7TdBvVW5PLZ6AKsBstclVvNG6nKQOB2KSQb+ihf5XbHZaRJKA1pKqOKfI+2hqju1QraHmPIblb/AAuDwsRgI8xGo/ErFgi8WaOH8bgD8Oq6ljNLFjpqOeBBJ5X2pIGgc/pSjDi0jqedlOD9Tbqie6ilZVHkO3qkuyBz+dJNWkg0ke4P3DaNbqhz+7PoUgN2D1Ud7jbmgOLdroeqB5LLrewmGwLo8+YTqGqw4m02yWmrFIhxIN6gUnOi3l6FJR2vclFaTQsd0EjD5XUq73OBcdxvZ9VZhNvVTOZJG4hu7Hb2rCrUeWBGQHOo9Cqs+SC2gxt3eqt1XiJ0kWgnfdVD3TufVtZ8gla9/R1fBQk7KWPolI1sDxBil3Pc0s3MyXTaQ7kCVoYk1xSRDkwbLJyg0OGknfmPVSFPY9rPLqsFSNf2O4VBxSxyFnLkrjMq7I4kglXcbgviNLjKR12CzdZdHqC6fDNwNrq0fwXH5OrJ4deJKpN4PE1rS4uKtjh8AjaWss+qnaPut07UGRttcL1a65HLcXiEeY4MFDSFnvaTTgVucZDP7QbdU9ixpG1sDsvZ8fnl5+vaKkwp/VNO62yRKEDkUgQKPeCUts7IaN/gmk2gCKQUloPIfBVD4xdfFaMGzB8NlQgbqI7LSa0eG1Y6KcHUN96TxLYIrmoTYYd97UZNc+ayiWR+4oKpknVXopHvvkoJDYVggI2TFKQmlq00YgEggjolpFKoVztTtXdKzd4rukAU0LHa2mjVqVMXyVE8kRuPLonuIHVRye5XcrDoquklbsfM31U2Hk/ehmgEk875JpUzXMdEQ2IGUbgjqOq2yvR5sYkDxGNB2cD17qQzCYSTxlzI2mtAdubvssjxORO6sQZLmxyMe9zGEUdIFkKC1HM55cHAcuZG62MdjRC1z3bEDb/PyWFixODiSSNTbpxshdFBG2VrI3ny1Z9dlRTgxvtkr5X6mY5dpaGi3PPZo7qXPl8ANxmN8Nzf92BYaT09XV1Vv7QcOKWdjfPGNLLFUegA6AKlw188+Y/Jc4MBcQ99bknoO3xVCYuG+fHdNKdEfIbbuT810eLjsx2l/ik6gxhqvj3U+ZxJpmNMAjhHkHdc++d0873vJLjZ3Qar+ME4JwnwtbD5dmGjsbP1WLkSmbIc8eW967KNx81Pv0pOPfnSgmxLsXuppy4TEtF2ocamuBvfqrM7DVg8xsVBWDui3OCGPOxnYL3VI064z/ELn7PLmpsSQxShzXFpBvZIrp4SIZjTR5GONeoBpUPBicw+Ey5DztSGc5B8RoLXFrmvJG3umvqs+HOLDpyDbeVjc/8ANVTntAk2Ba4dzutHH3Ba/r0RC2HIjEmhp7OCNJbJsCCeSyGTs/1XIB56VmuGiIdlsygljwW1bVlva1zmtdsBuVmqg+zOdkSNA3aVboY2PcmxaP1VeKR4kLGVuaJWjHI0MPiU8+6QVQYMhMBsgkmyedlTF4DCaJvpSiZE7FGljD4b92/4SpHQNle1zr27GkKmha1jabv1T5HJGABNlJo+qCFzrtMtKdkwlQBNpR6pvNPHYqBQEuwCByQ/oEU7Dg8fJbe7GeY/yUufwkkOlxG78zH/AEVvBjDIuVE7lXhyWoy4k3qIcKINEFBHZdFxTh0eUTIymTD9rofiuemZJDIY5WFrh0K1pitlgBzXM2BCgG5UuTekHsom+iqNXgkPiZkknSNukfErfcKCz+BQeHgMefelJef5fotGRc61HJCzd2lLrPfbqmn67osN5iviqF3111ISV6WRsU4je72QTQsOOyBPSuXXukLgKBbaUGzu4EJNAslAAg8tvRHu1buaSmtbVb90OFtALT9UUrhXzTQaNuN+iS7s9kGqBd15IieA+YHlfJT5GI+eEFoJHSlHG28aI86kI2+ATcmdzYx4dtIKRWdLBLjyHWKUWoHqAtZ0+uMiSpARsD0WRKLcaFLbJbB6hTxVSqiNxF7D4pQ1za3SouMkqR2nYkKpM7zlPa6rPVQvNk2pCkdvVIA77IBpopOY0uVSJ4AXRlvYLqsAf6qzb9kLm8ZlNPqum4f/ALGz4UvN8rvwe07H4qOd48ICuqlG2r4qF2435Lg6MfjbdToHnbm21mSRPaN21Yv4hbfGI2uMTTs117josxkz4dXi+YNbpAP6L2fFf/HHm7/sz2RPfehriR2CZod25LTxtTGMsHSRYDeZ+aZKQ59uZv8ABb+zn9sZxB6ikDkp3tY41RBThimtj9VdXVcftfBMVhuO8seb3CjMYtNNRdFJFEZXActuacGN7fVWWN00T5QmppIWeXQBv8FYe5oOjsE5j2EU0Gr3c7mo3QTyyFzWU07DZYt/0ktNc8C6UZfasDhmQ7mkbw6TWWOO4U+0b+lVXybbbKMeZy0GcPJ1Nd0Stw2t5nkaKfeL9Kzi1IWk9FqPxWtZY3pMdCwH0T7n1Zum1LBjeKbJpoU3hiSXSzZvUqd1NZob2qwtaYhbGGX4bBt9VK1paQXtJLjsAVJE3Yvfs0c669gpYAZZxK/yNBsurYDspqI8vHLWNdsA4nbsqTncmnYj9VbysjxMh9Ha6A9FA6IaAX0CfVWCAprjTbIPpSl0NB0kFvwUpgBjp4tp5H1VRRDztvRCtxxExscXag/mOyrvqJzm+GPS91ZY8uJBb7w6eqqJsKNzZJC/Y3XOwusgkjEcbvDDXEc1icPxXiBxewjkW2RdBaMTvKQ79kKNJctgyHxRijtdEbG+Z/RUcyRuMwY8Bonk2uQ6n5qw7IazAY8zB8pJa0DmLP8ASlmCeOfJOrxA+qBHP4Kiu54e2Rxeb25/wVQOLb0mvVTyuY17tI8g2581XpjhbSR6FVDxUjHOcAaPMHdBYwE051VuFG26LfEAb19U2R9N0gfNRE+L943UOTSrjnt02a5UQs/CIDnNv5K44mRrabZomlKsVS0m/DIu1Yj8pa6t+qSHFl11odZ3oc1bgw5pY2nQ4AmgHDr29EUkcr42yMBNSbEc1Xkj0yilpR4eQZWxNibqOxf2CtQ8Ia6TU54dyoAqqhhc6CKONnlPNx+KvwkyN5gEHmnSR40cunaqNlNY6MBxjHu8lA4l0jaJ5dVnvh88jQKeRQ1BaMf926zXb1VmDMxvDa1zg1zRvYUzRgwcPyA+jG4H1CsQcPkx3apBqJFketrYlz8dsd+dzTyIYVXn4jG+XwGMBa4BviXXNMxqeUOM5r3uaN2BtWe/onvAa4u6KEMaZ/BbbYohVfiTyQGgAUFDMK1yjlNE7oLgLULnWb5qBN+d2m3ukcdx2SohU4Db4pt7pzd1FSJ0LNUo2sWmE0FZxWbgoNCIUFPdNUcYSyGm0tMonG3KHKxIsuHRK34OHMKUJx5KK5HPwJsUlj/Mw+68DZUmt8hjBt7yGD4k0u1kY2Rpa5oLTzBVFnCoGZDJWNoMOrSd9+6umLcEbY42taNmgAJJDupRs1V3mys1Y5WrF3t6pSKB3DvmkO4TW875FaQ5tkG6+CAS0jbfkEb6tyl6i7IPIoD3vdpJTu4JCHDYAbH0Q27r0QIaoc7Poi7sE7dwlAPOqPZJvtyQNrTz2HNLsBfIpb5nmOVIeAOZrfogssFcLD+jZgf0UkuKJIWva9xLt+VivVPib4nBputSA/oqccr4nMaJNG9G+SzL5aqsQ5j/ADbVso3N1EkHZX5c1r68Zoab2IGyrSOYXW1zV0YVXBAadN1spXG9r2AtMpBGWnVsa+SQY7tPjSFpZfu6qJTy4BROks03dEKGDc0B1oJ7SBsOZUILtVVvyV/CxhDc85ArkD0S0kWsSENkZrG3Mrcwq8Hbl0WRw+8uZ0m/gxih6la+JszT2Xl+R35SBp1OF7KLTzUrzzTCDp5Lk2ocVaPDxj61+ipvijni0Cw4q9xb/ZIHdnqjEBq8xpdeeseT5bnSpIybHYwS76f4JziwgOHVWWZD2Snw3mrOxFhOyHtlY7xIGE8/L5f4Lpe5XC9RnOOoU6vTZIG0b1GkSOja8ARu/Om+PGBpMYA+K22dI5rDsefNRPDQbISvfA7cB4Cc2NrwDvXqnpPRkZBNNaPinnVIed1srEcEVAgm/UJ2QA2R1tDOm3JZ++p9ohA0sK32AeCzb9kfwWA89uS6CLaNvoAuXb0/B5KoMgU9rq58ypiewUU27CCViPQjewNkDxyKrzsLZD+Fystp0NHnVpJKkgB6haiVWZ5mD6FVCHPf4bAXb9FK951eGw+8piwYzKDvvHCnVyA7LrI5VAdDIg1raf1PcpsURkPbuUrWFzu5JVrS1jdANtPM9z2+CrKJsXjyBjPcHL+pVnJcwwtx4D92Ofl9490SEQxhoNPf7x7DsowQ1rhR35BaRBFAGP1vb5hsBaZDB4kznzyBjne6DyTi424u5BMExY0uJ26NPdajJ7saGFxEsuoDmAdz8E2SS4CzkAdlTfM98hc7dSPlLrdy27IpksYc+qr19E4vYw7AjygfNQFznPLxsgtEoNyaT2IVlMdLwSMuxoHbkyh5P1/5K/mxeFDJ4e5EZ6cypeHRiLhGLIwAuYxrD6K4+NrrPUilRxkrmPa0uumqIRnSHFp8w1Cluz4FSF7RpdWw6KvKxhZHFoLAxhBJN31QZMjXANje0gA9kjdLelFX36Y9OxceYJ9VWme17vKzz9SeSCM6Kdy9FEdJUdEjc731SHYb7IiWGRsMzXlmoA3XddfJJw/XHN934To9g0clxkUhaS4EWO60Ict74rcbsUg6HXiuaGmbQ7VqBFXXZRzzwQCR+O53mcHnuSsMNFNdrDudC9wrmlrYA/WSNXm2ugip38REYfNG3cHajuT6qGLJyZ26w7QDzDeqhMUcUwkLiA2ufVPfN4zXGAnym7KESyOc95DTegWd1dg2c5p+az4nPGR4Uja8odZCvMm1v2buSs1ViV1Y4cDfQKtFw2SZut+Q1od0AU2Q9kOPrlNNb+pWPJxCYatEmmze3JIrYZix4sT2yZL3Ru5tdySRR4TWOa5u/JwJ9VgjImk80kshHqdlObfUl77WBzTSOgeYfDLoqOltbKB8jfs/lN2VFw6wXxveA27u907Jaxzh1NblFRusUehURcN6TXOcyVo1W1w5HokL7+CyFvzd0usAKLUUBuoEgoiRrjZU7OVKvHuVYullSjzPDey0MUdVnxcyQOa1MZtNCsFpnJRyu3pSjZqqSPt6tQ9pSuKaEE2VAJUgSk0EEcjqBVcndPkcoyorltutgd02gf2arsnllnUbq0l00gEX2W0KQSTVbIGrlR9aSgjT/wAk19kBAN1B1JXUHVuCeqADXRAIbZJ5IC7cKH06JK1HmaHUJ1nSHACuoSaiIwB/BAEWDW6WtwACmXfI8k8Ocd9VfBBp4Xm4RkUCDq5fILPyIPFi1R++FpcOt2BMAdy/+SqsHlXLcrrmxkDK0hzJmf8AJMdHBKLZK1p7OFLQzcLxwXs98fqsZ7C0kEUey682Vy6liR0ErQSCHAdnJoL63UJCKW2E3xKVpj1ed5A/whQpQENWPtTI/wDZ4g0/icbKWNuRnTtZbnuPIdAq7W24AbrrfZ/hogZ4rx944begWOrjXM1YhxDi4bIWgAAbnuVNCNDHHsrckRIVctOktC83TvyredxNAndTm2s3ToGhrT0KSc01c2tUeKgHhwP4d1kte0jUep2WvxUf+y30eQtc+x1tAJ2XTiby8X/R7WWMDQXtdz3R9odq578lHG573CNrbvYBakvCmY0Ydp8R+nU/VyHwW5zrz88XpiZOovutueyqv1Mk84cB6hdCzJEbQGxsbXKgFIJGztdHO3W08w5debkx3nORzT3eUV3VqDU1g25qTNwxizFrQNF2DzQHua0AA1VKdXfDHazGAAC47dk3Oc15DmCr2IKiZlSxCmxAnuRaHh0h1Fuk9Vyky65GUKDSaPQrXimtgs7gAUsrwJZSAyMu9Qpch8kEjS9jm30K1edj2fBc9tF0vmChnluM1zVE5LjyUbpnOsXzUnDve16Cfy7ndN8YgPY3r17KjEXgk9L2Hcq06ombi38yey19PLF7I2ohr/b6eiQyahZKiJMjhZoIjj1voe6DzW8ZWILJLyaACsRu0RmZw5GmBQOHKh5U90mkttpJojSUwMc/W8uFkc90NLnOCcyMsbR2TZ3FrabRJHbkrjJkxAJBoi91UldqNqSSQnSQbLjp3HMpuRjvie3VyI/5KqiaLpPc2gpIw0C9VaSKrqo5LDnNdzBoqBgbSNFkAcyg7qzwyMy8Rxo+dyN/ig7GVv2XhzY2cy5raHfZMy8s49A77X8Ajikn91uQdWoBZ2fIXZgP7VUb5LaLTM5kr3+M3Q1oHmvcfFJPjGSPXG7W07A9KUbwXhzzG3xHDfy+8poDIJQGRBrTuR/yRVDKicMZpIAIbQ+Sx5fEa8u1aaFkja11uXjk45sAO5UBawziSSatTA5l8iN0RjuDnAAHy31TTE550gigr7+Hk3oje08qpRHClgk0O/UJqKQY9uq27gqwxsrIDIzlYsKT+z5pHlzS0b8nFXGYh21hprsdkVA7XoDjTSW7H+KfDMW2L1En9OylDK3c5oHZNeYW9S53YBQEeODp1PcYhZOr+CextB7WDTe9BOib5A9zCOwJUsUL3u1NbTSORRSsDjsTZqrVvH0hpaBZ5E9kxkIZXiOq+g5qwzdwYwU0c6UFTjLXuwmu/YDwK77LHG48+w7Xstfjk7RFHjA7tOt30WG5x+Smqk1irulJFI8U4/D4qo5+2w39Esbi1guybVG5gSMt1kgVew5ein8Rr70lZ2O14gc8sIEm1X07p5fokdzAHdRUr3/em+grf1TSeW4UFOcwvIvezvuhzwXDkKQ1OSnNcA0gcyoHP8oIToTuHEb9bURPFRYSbN9lI92wCjYQORG3RA8z7CircAuRo6LXgbTVmYYt5PRa0YoJClldpYqIdbirGY/S2lQiPmJ7qdEXA5AO6hc9wb5RZ9U8OQxKChxpqa0psrqaqIXlRkpHPsppKyrnh68x36pgsnbYjdOrcFu4KNwd+XddWSiyN22CenMIdsQaJHJNdRcBy9UoAOxJr1UCW4kFvl+KdpbpBJ/XmmllemyB2FAoBxHbb0Q4AHcuIKaRTtLUAO1Fuk36KhWt31DdK0lzdXIBNcbYABV8ktGq5kINnhR/1N5G3n7eiqQOFuBV3hFfYnbXT7+Oyy5bgyX/AIdRpcPfVdfUXgK6qnnYLchupgDX/wAVMJw5oTxI2tip5i+LHNyROjeWvFEKIilucQET6D9ndCsiVtOdXK16OetcOplRJQik5q2y0+E4gLhNJt+ELrMA2FgcKnMrCxzRTAKpbmG6nGgaXm629O89NIsFXSp5YbA0F5rVurbLA1SGxezVle0Zc6CJ5NO1kGvglmxIGZUQF6xzVbK4hjk0H2VlMGxpQPPm5LE+ONfZqZeZFNguiHMhZGO6JrblYXADkFaETnRghjjt0Crw473SNY5rm772Fuc5Mef5Z9q1+Cx+IRLooN3aOy1ctrzI46tw7keoVbFexmNpZ7xFUFZ1lz2ySR2A0dey6SZ4JzkxmZeBJFEJaOknYkKrpfYJ3K6tj4cvDkgkcA53ug7fRc3Kx0Mz2PFOaaI5pZijiMDX4rHt81/oVkPYQ2uWlbkb2yY/gtFk+a+yz58OVzzoaSDtzWbNZ651SMutravxb6dVcZiOi0vyNTncxH2+K1MLh0fDWCWZrZMh4sdgo8xrHDxBQJdWm91ckY5+KT2rtfpPqpRLFOzw52ax6qu3d381Kxgu6sjZHWKmbww40InieHxE7jq1UPKBbuX8V0sbdTHMduCKVLh/CBJmOOQSIWGgBzK17aUuH4uXlTH7PCXu5Dbyt+a0cv2b4jHH4hDJO7WGyulmDOH4Yiwo2td0b3VfC44NBZktprTpLuoPqtZEck3BcRRcWuHMFvJSR4uwDZL70um41gBzBnY1ObzdW9jusdgjdIC1lEb+hUoXHypMfG8PwWub1D2WD6pWsZLMwCgHc7H6bJWQmOFzg7bVW5oD0THz+Fpc1jrr3gNwUCPxnPcXsiMbRzN7X8Sq78ZsjiGytv1NJJJZX6gJXP17EP2NKJ+xNAmudqoccbwqJFFu4vklZBHOXCRpaTvYN/NOie9w06iW9k+OQ7saKKisrIZ4UxYDYHIqBx5rR4izU0FrWlw3JBWaRQ9ECh1rX9mYtfGYnHkxpd+lfzWMB2WvwCTwZJpL8waAPmVeZtXNdNxCNksrXOdo0AX15lZeZlYzXO1MuQHZo6qxmyn7S9xotDg0j4BY8s08YbkBzHBzzQIB5eiI0BxkRmocWIuI3olSf6RSxtL5MaMAdr+SwW5AZmNk98dRVJubOJixjLcG/tEmytI6BntFHLiOfLA9rqsBrgRt6qFnE2PafupG/wD3LPc3woXNa0FoaNVdd1GSTANLg0O59+fRQaLuIu/ZDhv1dab9sMriSxrq9Ss2PWGaHO1E+icDpHkIabslRFx81nzjTf0SujvcFx9AQmMljnYY38+4ToGSQuc07xnkSimHY14RPTcKVp8we9rGmq5JsuQS/wAOMC+pTIoiXFzrJ6BBfhdGaNg+qe+faoQHHldpHytixQCANuXVU3TmgGNr4Iq5GNIL5ni/VS/aWwxOMTd+5WZ4lu3NlOzpfCxHOO3IUs1VBx8SQvcSSTZtR6hWwAUD8i70jZReKXGuZT6rqeUgjylK06dOrv0TGWpdLjR2VxF8yNk00NLQNhfJRON2C4Vd7qGJxdLqumj1SB4e4g8uiC208i81eyaa3Fbd6UbiIyNJPwtRuebBDnWOW6CxZ6hSNfVBwoqox7uZLj81O0NvVq+qzVXNVNNEGx0TWPc7m2qVd81N979VNiVI6+vZRWzgMpo23WmzYKnitpo6K086WEqxFDPl81KrE+io82a5KUcclBYqxoB9pwNFU43891O1/JBaaVFO+krXbKtO/dAhKaTZTdWyWPzOpFYIFHf+KUgAAncdUprVsNQ72gdBVdF0YFNNCwT2QSBsBVhIWv2821czsmg30v4lAoNChzpJZsdCgglu4Sg2eZFIEIPVK4U4Ek7dUbbbWEbOF3RQILdyNjugbHVvd1skIpunrd7otg0mqAPRBucENYcn/wBT+Sr5sAMmsDZ43HqpeEebDfRJ8/8AIKTKa5+O4N94bhee3O3bmbyxSx0ZOk7dipIXuJOo0E12Sz3ZGFp/QqJrXOeXQN8vW12xg/MAdTqulQlYDdbK5KHt98Ks82tRx6l1WLAEAUpCE0UFtMrR4TL4Lnl1+agulwJmnZhDnHqTdLlMYAuA3+C28drhiySD7uJo3JbzXHqeXbm5G9Nktx2ke/K7r0CweLT6siOC70Cz8SqEHGWNNv8AEeWjytrYn6pkcnjSmSVx1OdZUyrMSt2v4LV4JwuOYfaZhZJpgPIepWWGt8wsnsuhwJWQ8N1ubsDyB3KvCdK5Ia9wIsAkJjiHbjkocmVrpnGNpDexKpyZEh8pcQOwV1lswyxMY4Fw1dLTYuJvY57ZdD+gcQsZoJBt1nuiiwWSrKzrZn4ix7XEMYOdkLPfTt2jc9tlRDnyE0SGjranYzVEQDVc3JVWBjzsi8UDykXfoohkEVvsnsmfpMQkNAVXJVnOBOn3R1rdBcL5HjYk9Pgoy0tcNYdQ7pIC8ANc4kk7KXVJE3y9e+6gWKOPegNJUvg6PM3dvoqzXuvct+QpWYZ3RuJ0hwPOwqiSPYhaeEY453AgG26h6ELMbRFjkrM7tDoXsNVVqxV2VwD7Ozv5rJLIg8tpjS9mp7QOQJVziEuhsZ1WX26jzFIx8RmTxBupgBYxo1A0a2NLftBwbLla1+M8l1btscx2VfJji8VzYYnMN24DdvyU2W1uJxR82PE9sTBqkrkfQJmZLGZ43t1APHIiiPVLLIKWaHiINYbA3IWa98gIDS9oHqtuOXQ15ioF3Nx3Kz8hri0EyPDSdg3dYVTj1ukZ53FxO4PJXmGnua7YE0ehUUcbw3UX3XK1L4JdR0teXdLqlROImFznxgONFxfe4KjcGaS0tAe4XYG5SHXD/hIHfqog6STzbsrazz+SBsLATKCLF1y62siaExzSREe6St6Jvhloa2x13WXxBhiy9Tjs7cKVVBo0ndbfBccue14Ftc8D9f8A1WSXNB9Ctz2eeGP84sMaXDfry/z8Vrj3rUPyJHaifMC97un0WFkPf5QRs0rVzMgxiJzTTtKzBLTZC9jnPfs03sKItSM0yWTza9LQXduiI208kC+VeqTMH3mlteUbkHn6ogY90jQz3ua0wv4mJLqyJXOpjAA9p9eSoT5BMjN9Md7tVrJzJYjpjtrH04+YnV8lTDdcuqraOdqKs/eU4jZgNWEF9N35E8lKZgHOHvMc2nBV9IJ/XY9UFiGOyCXUOwV2LWG7HU3osoA1pBI+anhkfC8duotBee9jdyyykbkRhw0tr4qvKTromx0UbxuKPRBbyZA/fooDJdIsOAB6JAyyAopzRUgVTjU/ljjvcknn0WgANZIU8XD4ciFr5otZ7qjlA49N08ODCusdwjHDNcbA0g8h1TjBE139w0jnZCupjlmvvrSnia+U6Wtc4+gXSNgjNeRjK5bc1NHFoIc9oa3kXAKK5qLCyZLMcbqAu3bBPZw/KbWpm3o4LpX6GVq5V9VC5zXO2YEGMOGZjgSWV80reE5LnEOLWnueS3LbqaIyQ4802aSJvvu0gcyRaDnn4Oc2UtbHqA/CbtIdUdse0tPXUCN10ctAam+YEcxyULX+I1zZGtkYe5tQc4+QB2xrsOy2eFMJa13U7puRw/FcNQBj9W/0Vzh8bGjQHAkcqWbVjXhb5Am5kmiEqWL3Vm8VmppCisnIl1SHdDXmlWLrdacHKC7FIrLX781nNdtSmifVBTGmiJPLuq0slvQZPKoC/wAyIlJ2VjEbbrVPVstLBZsCg5kAtbemkpsGwKvdIw24ecd0vJxNfUroyaS48/om0QL579lIXarshJq9SgQuNnf5BODHAAmyDvsma9vdv1pODzyG4TAh8xrokMYoADfnaN9j36AI1EiiaPJAc2iyNk8CmAVudzaZodYBAv4pS6qB8x5KjX4RtjP6DWf4BWCbr0VbhDdeM6jzkv8AQK+YSBuN7K8nyf2ejj05/PwpGS64xcbje/RRkxxRDyOa/wDE07fRdLJismxzG/bnRHRc5mRPxHVI2zexdyIXXjvZlc+pnmI5JvFYFWe5nwTX5bW7AA+gUIJLd12xztTwQnIkDGEWe5pSeEyJ9SDcdFVBIIIUxkY4Bx3PqUFgZOn3G6QPRTRPmyGFssh8MjkTt9FHBlYxYI5GNYRdvG5+iZ4gcdQNN6AqdLDnQwNadIF3zTS4Aih0Q7kaIUZPJZVex7klC3XlrMRrRzG9BY/DmEyM29VemeY2utw8x5WiVVmeQ+rtR6NXMJr3l8hoWVKDTd7tZZprRTD0Sxwumd5vcvqlFuddeXsrUcMjyC1tCiQO3qtRIglaGt0BtN7cgoC9zXVfl9FYlY6T9oAVyUD4HdB81Qgl0CyO26c/ScguZyfunxMsBjwHDcn6KIsLGaCTty+CEasUXiQsDmtEsLixw/EOhV7F4KJoJXPlLZHCm7bN2VTCyYH6WvbZcCCT3ob/AFCvMlkGJJGHOA/VWYtZ2RwbKx26g3xGj9pm6ghNNN7FXjI9mwLq6bqo9oDzvV9CpUTwtDqP6JZ36nhtaQf4pjQ5sYva+ySYl0VXuORVUr3h+jxDdNP8VqcMeBLkz9ABv/8AaFixkzBjG1Y79VoRZH2bHkjo7kHkrKIs6d73CHdxG52vdTcaaXQRyVyAKqSZZY2tADniz3WmfPw2J7hqIaNj1PZXdRjysDZg1hpwaDIT36/0VMyPEji00L2BHRWs37vyA25/me7uqQlLQdLQR6rKpoZZPEN6Nt+WytuMUdxaQCCSHd1nMk8QbNArqrOY/wC9k0OupCK6EKhXyNZJpcLcO4pNJJb3UM0n3PmAto5ncp2HKMgauwTBbic5w3ojkPiszinnaARu07fNX4HeYNPNV+IAGAgcwbUGFepq6XBjZj8HlmomR40AnoFzjWastrB+28D6rrOJ6W4bY4q0Dy7fqtzxF1i8Rk8kY0geUKiZ5nsEeoFrASBSs8WJE4HQNAHwVAODQQa3HNSJU0TPFcXyURYscrSsk8OV3hW0O2r07JjXM8PkbB37JpGl2k7bIys5BhmyALprW/sD6IkDI9LQebbFjqq7mtZMBqtp6jsnueCavUGEUSN1ArnEx3s13WkniEN90kXd2o3Nc4UDtfJSNHlNnZQSFxc5w6lTANEbSeZUHLdWMd7WuZsHU4WCiiOQvedRtzUpLi/sn6I4PFptuc7Y9Aox+qolGycw+b4bqLUU9nuOPegipr8h7nZacbgY2s/CKpZjNvDvvdKV+U5rq3G3RUX3S+HjtrzUeYTDJrN0a/aB2VKPK06tQOnkbT2ZUd6dd3taCxrFFrNnevNI6eUuAfsxo2ad1XmkIaHaVHHkuaHaneVQWZJnNkFHbnSb4j3O8vmJOyqnJaXbk0Oo5qJ+RJuGSVv0VGoD4bXEm3gdDyVcTGSwQCeoKrMmcIXhxvqnxPZWsX8VBajm00LodKVh7mObbQFnvkDCL3+CfFPua3HIhRVwHboR1UkMbWvsNF87AUMYc1pLDfWj2U0Ehk0Bte9uD0WVabQ1rC5vXmud4tNchatuR5Y1zR2sLlM2UulIPdPYaClBUIdSUOVRYa5TMfRVQOT2uUVd8TZNDt1CHpwdairEfmeAt3DZTQsTDaXSBdBjimgIlcY1gsOBrbekhNknlYom01sg1gjYfVLuL01S2h/koEm7THkbkbD4JIw4vG3PqnnYi9z6IELdJFN2r5pXA7bHbbugjV3Kbbr8proQSqFGxBo78kOHmOo0RyTNV0AdTR6pXVd0BfZQDux6+lpNFAgmj8EDYgcx8UEVu5u532VGzwX/AGRxqvvP5Ba596vRZXBN8N9b/ec/kFrV5ivF8n9nbn0KFH5rKymsnD2SAOFbWtcdVlSxOEj7HJSXG4yDwSJz/I7SeyYeEO1U14K3GRHQ5x2ItMFa7C6T5OkvHLG/sabSSKqlCOFSOvZdQxtCviqgOnKc3paT5emfpGDHw1+sU0lPODK0gaTzpb8LAyTZvMpZRZBA6q/y0+kYTMCYn3U/+zpq3FALaFiRljaks9eHL9U/kqXmKeE0MpxJHRTzReLE0O2o2DSjhsAK2+/CFLprDNdEWOOmhR6rQ4dw+TNkMkpqBnMjr6JIMUTSguP3Td3krZhc+OKOJjfDL/7tle6OpK1zN81npVyOFNEYme4M32jA5BLCxjMeQy6m7G67UpOJTbx47XG+bj2VDJn8Z7mx7Rgb+pWrZPTLMm2d5dwmB9XzKmc0Dmmluxqh8FhCwvLSa2sUUSMt9eilDC2MO78094GoHqEWM+MkSELZiyPEoj3iKIWbIxzZbG7TyUsDjG/oNW1qi4dThpDaA3tQvbqk2HLcqck6C6xvzpQtsMc7vsqqUW3HafUqKU6brdK+S42t7KOVw0nuimxzeDqfV0VMZzqDQS69ySP0UO3hO2vy3802C3uFmgVRpR4wyZCH76Tu69grueA3Ba2I6W7WfRVIiTHpi2ib73clT54f9ihjPvEC1fxGRkBjpHua6x0VR8duoChV/palkjmjYS+NwvlSg1ue438FFRNe2GFpJA2u1Wm4qBYjYHf4nKpmSXKWt2aOQVZfR+P/AJpJL17ceu7+LLs+dwIsAHpSIc/IgvwyN+eyroXW/Fz/AIz9q0sfjGhw8SP5hXxIzLi8SJwcGncdVzvNOjlfC8OY4grh8n/PPxqd/wCtTDiD+MRsoEMdqPwC1c2QReHGW0NRIF873WfwUibiJmdsNNED1IUvFnN+2xAXTLsnkvH1zefFdZWXmZD8jLc4NJvYDsoI4nveA8ad6sqeDR4skhcTpshLE4vcHnezW57qIJHtbH4EQ1fiJFbqsPVTzx6XAg/GlX953PnzUQt6dxunxO29QkkDGxjfzHoUREgX1QSsou518VM0DVbhYA2UIF71VqWrAaNh1UBzpPjkDS4kbeiYaaSQdulpj7DdjRKKuOIJsGx0Kj1b80kd+GOm1Jv7RRTg43zUzXGmNHXcqC1OwXPpHIbKh+RkOhkboJBAqwozlzu21E+pSPLzbwdiSoHPcUEz3l23iA990rQ2N25B+Kqn5qYOsCjfxKouSPa6IEGtrKhe/W0A7AJY2k0CR8k10QO5dXoghcWavftOYW3y37lJ4LAb3SuZXJBNGbLmk0HClGHua2roqM7jmQVJ4RlFuFn0QEYMjNydQ6qeFrmu3vcKIN8MgEEUrMUttPcFSizjyuZG4aqva1XGS+KWxuE4xl33jT7vMKFzAXmufRZVow5TpGeV5HoVlcVZpyA8DyOHP1U2kMAd7pGxAVjLhEmG9o38usfRQYdpwKYltaRMHJwcoQduaeCgmDlI0quCpmcwstNXhzbIK3YhTQsnhrPKCtdmwCQriGNHvEE/BIXA0ANu6Wh8unZNItwqvgtIc086BBHUCklu3pu3QocNwOXw6pHVs1otAe7bhV9kV16H0QC0+WxXbolcNiQ4bdECNsjnYJTgRu5oF8gEwDe+h5E7fJALW1sTSAO2x26pDqsXV9Ery0kc3H4JC7XQ5DsFRucGdoxXE8vE6/ALVJF8+qxuGW7Ccb/3h/gFcic4yb9SvH8n9nfmeF79oqLIjDgTW5pTMY18m7iDewBpPkiYbNcvVSc7Dcqix/ke08zZVbSPEFhSTUZPJzpBv3qo9lPTaZo27qkATlmz16q4z3Aq9h052rzUoh9gTEV1BTd7cDy3Sud/rBF7IePvPiEDnDyj5qGexC++oVi/K0DsSoMgEQG+ela59pfSCLbQHdVdhjdkO8MOaAO5pVwweA13UKXEl0nkAeYJXovtxjZxYInaYG+63zE/i9VLM9keuQ+9/nZUcXIdCXad3OFWeiSeTXVXpHJdJ1M8MWeVSZ9iSaTZzj5Qeiptc/cA7dVYyjrc1p2ANpjy0N5gLnfa4hlA0H1UTXPHugEeqJZNyAQD0tJBkNe6nNA6EhVhOyQAuvqNkG3HfmOyjeKv9FLG46m2NndSimPbuErm20HsnyR0LrdLGAOiqnB9wtdfPYofqEekdeSaA6VlEto9lIQCKvcLQK+qr5B5n1VtjbI7qlk7c+6ihh3AHUKXBh8WZrP2Wjcqu127S3pyWnAfDxZJG7Fx0hULLkaIDoaQbsAJ3HHSMihYy9QoFVccvl4hFCLILqfXYbpeM5R+203ehzU/BSfxHIgLRdgcw5TzZWNLAXzRiGUtLgqT5QPO9gdRsX1Wfkvc9sjnEknmV0+KfbqROvCpKC9gf8ioR2U0Umg+YW08wmysbdsNhfc+Tm+48xiEl+iLC4/aKVBSagg7rN6g0eBSFnEIm3s86StHjuMyJ3itltzibZXTus7gTPE4pAB+ydR+S0+JyB+U1rwQGxuuh3C8Pz+468emG2UGN7NO5PP0Wj9mbFGNQDQOR5rPxoxJI4Cwr0xfEx0bt65G+i4NqmQ9/j0w01oobqNkh1b0e1qEFxkdbr50p4acLA83xSspDH4usa2tLejuvwUbA5o09R80ryA7kbO6VgOm1kKN3ABPY48rTGg7qVuzN0ARqpKyMm3duqY46iGh4bvzKliBLR5r3WVPAG5cbAUBIYTpNn1KnI2KpSeVxoEkqwWIXanAnlzU8TyGSSdd6VCKRzGu7clcaPuo2/icCfgFpYkkBZDpI5BRAhw2G6suJcw275UqYFHmAkD6283JDWk9NkVvXNOAOk70FRIwaTvyTiBqNlRWA026/mmTTC6DvigkcByb9UwCm6SbJTWysZGHGiVG7Ib0baIsgChfNX4HweCWuFO6OWUJwRsCpsfXJI3Vs2+qKs+Kxx0kfNTQaI5AdAdsQqknnlcGgNHolY9zNmm6Uqrmu2EVz7KDVpB1Ch0SSTAsFbGkwanwgHdQO8YC20CDztJPmAYsgY2jQaKOyYyB3hPd71cws8ymRpa3kTdJgQJU9mPK+tLb+G6tx8Gzpa0wOrudh+qqKScCtiL2ZynbyzRMHYWSrkXs1A3+9yJH+gACYOfaQp4t3gLpY+EcPiN+AHHu4kq0yOGL+7ijZ/wtATF1T4fG7QPKfotAA0mmUJDMFMg4suHlaBumtbqNA1v0KW2tFEC7Tty7UGlpG2/VAwFzSOZANFHK7u75JXA67I+qSnOrfptaoRrbb0vmg7bDke6cQPLew/QpTQ307nfmiIhexO/yTwDsNwRvzTAdJJIoXW6LHmKKV5ve0XTt9v5o2vlVovzDseqI2eEAjDLehkJF/AK4QfEZR69FV4OS7B834zy+AVxpBeK6BeP5P7PRx6Wo92WeZ3SyW6Mi6Q33QklNRursVjRQNtlF77KR4sAjawlo+KCeycW7Ad0rRWimAc91Wa0eOf8AiBVrT5RYVWI3MRW4KgHgCUn4JzzUgtErfMD1TpT98BVilQ4GhRHcBRZDS6Ekc9wp/LpdfOymP/ujXQ/yVntmoQCYBvsomdugUok1MdqADjumadABIXornEjHuNus7KV87n0LGw6JobTBXVRtb5inpCykybE0oWwxhwLrcel8lO4bptU7SSB6lBWyIo5X65N3dyUsLY42EMa0FTZMZZHZdpLtwFE9xNGrPotsYdC5uoFwPzNpz5GTamjVbHKNhJHYp7Wki0E2h0gHMjqnRRge8bKRrn+GBZpJbhsOi0HSsMQ11TO9JsfmNhLpdN5TZAT9GhgDRuEDgC1mtUcjeuq0j/sd93HZUJ2g0P1RVcNtwFX6BW8fKpj8eWM6feB7FQiWONxv9kXat8PcMpjnvALO6AbLBiB72yOMrummqWe9niRummfobew3srUnlimyWwODJAOrTuoX4EOSQWTFgA8rXcggw5X6+lDsqmQdLA07Arfdwg15JAf+ILI4riugAaXMdp/AbAXq/wCPP5ZrHyemUbBopFZfI2WBsbmgPbyf1I7FVjsvtd+nnISkJQkK8PdaFpbTUoG656ra9lmauKF3RsZU3FJtfEZHgAAAtoegUfs05sOTNK8kMZESaVeeUPne4G2lxIXl+b+zrz6V8InxXGr35qzPMXAg3v1VXGIjYWuPvnb0UxJbbw75HquKqZBZ7p35KbHa6tR+Fpkzg7ppJ7cksJ0Mo2ClEk87wAxoaO2ya1x0781HIWucHakrboHusoniFu2Nn4JzzR32CIQddgmq6Dko53efSNu9qBGv1uuvh6Kdh0ilAPe1DbbkneJWyofJK7kNwmUKOrmU0buvolu6HJWQNJ0ta3vurniNjcwEjZm3z/8ARUwdc+3K07ILTkOvetlpVv7U2zRBtQvlja4knUegVUlg6JC9o5JiLBmceWyQyuPNVjMEeJfqqLIJd1pMe4aioQ8gppcgm8QDatkrZd+iq6iFLBDPkO0wQySHsxpKC54tN97euyZ48hcAHXauwezvE5wNUQhB/eO/kFqQeyrAwCfKP+LwxX6lBhjI0N96+57q3iOGT5Wbu7Bb8PAeFwEHwfEI6yOtXWGCAVFGxg/wgBRXNnhmbKQI4HfE7BaONwWYRVM9jTXTdajsj5KN2SB+0p4VDBwiCIeeRz759FJFw3h2Objxo77ndMdk9rTfGeeQKC6HsYKY0NHoKSGf1VP713VKISeZTRO7IA6phyL5WU0QjrupGxhvRAzxHHkEfeFTBvYJwaioAwnmU4RqbSlQcXQe0FtA9N90hcW7E+myRpG+2wCVzWkaiSb5XusiMgA3VfwS0TW4FdUtlvlsEHoQn7ECzW6oYQHE73XWkjrDe46J2x2Ldu6e2gSNJHwKghApt8h2KRx32FfFPe1wHY+qfW2prRq6nkqIQSQNufRLuL7eiU6hYIJrsljBDiW1v3QbfCgTw8h3PxD/AACswg2D0pQcJ3wnG78x/gFZisb2vH8n9nfj+q03omy+4U5qR+w9VhVayXG+dUnvbu0cwm0dTr5qbr80AVVcPDnvof6q0enwVXKBFHoSoQsgtzSORTZh5mlLX3THb7FLL7rT6gIp7XamE/FMef7wdwkadq+KQjzON9CrPaVSkeTorahSmDtYbaTwf9VbIOfMqFg5H/JXprk0Xm6DeSYKCZHLqbR59lIBYsUQlQx/JNJFb7qQt5dkgmthicwHsa5KyFV5Kc4W3dI1tk13TnHS7lzSMNyghwNdFtlNFBbdVX6KwYx4YFGyd66BRxvLHN3FHsVGQY5w4NdTgdw7kiJ/DrkNlFM0teATXpamjeXNp3NMkc4PIuweQ6BULEXx3pNeqcHuvUac7sUjgSaby7JhLWut3LqAgdNLcLY+VKo+yKUsgJZr0031TC3r6IqGB7YswSOGprNyFMc77TkmMReGyibrdQwO0ZGs19LTo8Pz65HO0k3Q5lBXMRfKWubbhzo0rjGvjbsXHbld0rEcTWNGlgb/ABSyRWAGnUT07IKjy5+znF3oFWyImyAtLar9VqxQAEAjU7sAo8yMNlaNJFijYWubZdiVyeVjGGR2kW2/oq55Lq8rDa9ri7yubycFh5GCWuPl+Bb/AEX0uP8Ar2Z04XjPTOIHek0hTvx3DbUPnsmeA/8Aw/VZ67lMR0B1tLzNAKaPFe88x8t1qYHDLdqcK9TzXLr5ZFnNo4XKzCaRILMjSD6eioE6mkjmCdlt5GG0imt0kcvVZWREYQ+wQvLevtddcyKkYoX05p75LGnZQ6jppISTzQK7dw7ck9tEaeqia4jnulvcOtAjoyDZIoHupWmxq5qGR1gbVumskLdr27KYi/4gjbvuTsQFDzdbkhdqrka5+qY5xJAUkEjXm9976JORJ7KMXfJOkdV9jzVCNcTqFqXcNJ+ShYQDfRSlwLgOnNXBJij7y3cgqzpA5xd3NqwDUMjh2ICqticeQVDhuonbu5K7BhzzuDIWF7jzAHJbGN7LyOo5M7I/RgsoOZqlNDE+Z2mKNz3Ho0Wuyx+AcMg3dGZXDrIb/TktFj4cdmiGNsbezQAppjj8b2d4lPRMIib3kNfotXG9kYhvlZTnf4YxQ+q2XZddaUD8wXztNXBBwbheLRZjMc4dX+Y/qrwmYxtMAaOw2WYcpx2ASAyvKmrjQfk11pQvy297VcY7nbuKkEDR6oEOU48gm6pXqw1jQOScGjsgriF594lPbABzsqywCySg1WyCIRNHRO0/JLsjrSAAShCAeyBycEwOS6kD0Wmat0pKB1otMtNJRXJDfVp2A78kgAIIvb05JpOo7fqnxjxAdLgK6FZDA2i5p33/AEQAeY6dU/8Aa3JLu/JK1pLS3UN+yBGu2NAuHwSjSfLel3qlOnSCRVHp1+CicBduafSt0Dtg4kvvp3Sh5bZIsEV2SMBaDTQ4OH0To6Li8tJalDSD2Jocwi9V9HV1olOldbd7LfikBDw3cgjrWyDZ4S0R8OPfWb+gVprbdfdVuD+fh7g4bmQ/wCnGpsoB6FeT5P7O/PpcABo9yopXDVXYKRnuh18lWPvgnqFmLDojbj8VKOYUUPP4qetvkhSEbKtlt1Q/DdXK2VbKFRkfJZIji8sHm3Sv/ujXQpsYJx3A8wAn0TC/uio7IkHayleARfWiU6r3+KHtI25gWrPaVDHvg/8A2qsyg3dTseBiEE8gQoW8gPRemuUTMALQP1T42kbgEi6pI0DSN1ZjY1jPeo/BWREekONCwO5SOhI5Fp+BVuGPVtpcN9iQlmZp8tWQei6fVnWVlBzLAFiuqbAGlnmAb0ojdaEgjeytA1dwd00xRcigqfDn6KVkwY7lZIpMc0MJANokFAdb7BQW35bNNaGuPoqz5NZtoLfS01osWa+aC29xYHoqJWMdI7Z2mxzKAxseoN8xRHKGb+nVMMhBJsICR/3ejbnum3TXb9E1xFDn3JUjGF+52b/FBFHGDufp3V1gNDy1XIJIMbXIHu5DorpaGNvkrIiCvxcuyVkckrtMYAb1PQfFWI4tbS55DWjmU2WQOHhxDTH27/FawQS5Axjog3280lbn4KbCx5MlmuZ2qM8w/dJj4RkkBA26nspuIZTYYxFEaA511T/2jK4i5viGJrrYOTllvqyFYyJdZNqo/wCKwqF9WdgfkgNb+Bv0SkIarpiVorYforWM7wybKbIWeCygA7qo2myFmq0ARICCq0+OHW14sFPjdp2VgedlEWoOYz8Q47fK3yX9FnH9F2ORAHtLXi9lzGfiOxZiQLYeXounN/GbFVISUWk37rSEuzuUgFuSnnypA95BPdCk07dd03V0SnzbdVAA8u1p1AucT7t80wN6HYdVp8M4a7LeC8WOjQhFJkMshuONxbfQKR8EsbXOdE4DvS35IZMUlrAfDPlBrZySCbw39HA7OaRsmrjEIHgtaepU2BhnMm0N8rBu5yscSwHCMTwe6PeaOiv8IiEWMDVOf5ipo0sSGLEhEcLQB1PU/FEmSG9VHM/THaoPcXHms6q1JmBrSb2UJyZHjVyb/FVB9/NpG7W/xV90FsIBrSOqqkjAlNaqPqphAGuojdVi0hu4oqeGQmg7dBO1oHIKUClCXaeqPERE6WwFB4iXWron1hLqVfxEviKaLGtGoKvrS600Sl3ZN1b800vBFJAQmqk1HZKCVHqCNaaJQlulBrpLrTRNrSF5UQcjWglLkhcotaQuQc6+tFl7dPMBNLnPrSK7kBPZp9+9T9PyRVtNscAd7NbqBkdOvU6jdOoX807SKoENjvqmC4zpaNV9U8+YBobpFbmt0CFrXEEl9dz0SvcHM0X5vjQTS7YBgsdOiCALDuZ3+CBXGraaqu3VRvLiCBs296SjayLvlXL5pdLYiNJ58+qBovlua5AhKXOL6Ox+CS27GgOldE1xIuvqUHQ8G/2Rwqqef5KxLRcXqDgN/wBnkn94f4BWXt8h2Xj+T+zvxfCVp+6HTZQabN8yAU8vAbt3TWmtXwUaSw2SL50pnDcqOIeZpUl2OyMUOUGTvEb9FO5Q5TbhPoFFiHH8zXgmwVLVNNcqVbH952+/ZWL1ODTtsjVQs5crSm/MU0AtZ8QE87bdwUhWXd7/AF3U7aNV2RHG37O53Up0bO3JelyTxiwNrVp0TGObTyXH02UUY+7FndWhj+4Q6iOZK6SMVZc/w2nUQRtVqJ5hDSSS5177qvJ95KaN78yiV8bAAGhxvfda1kkj2B5DG0SOZUBfXWymyy2RQTXvaGgDn1UtVG51lM1eYdgke/fYbJpNONIJQ8XulG24JpQXyTgaP/NBLtfLZMLufqntcP2t1E8HUNIO6B0bfFcG8q3J7K7AzU/YbcgqsbNIIG5PMrSxwGUBzVgma1rBulZH4zi5/ljb1QIvGeBZobpZpGv8jTTG7fH1WkMnmDtm+VreQCbixmWQgD6pvg+I8Bo2WiNGFD01kKoMiVmLCWA7rn8ucOPO0/PzC83azHyg3fNYtUkrgbHVVnlOLiTaRwBbayI7SgpgOycAgsN80d9kreaTH90gpxABoFFWGOGmjzHJTsfYCpA9lPE7moLYIc2iqXEMRuRA5hG9bKxGd1KRqFIOHfGY3ujcKIUf6La45iaX+M0b8isd2/RdZdZNSA7pf0SUqiVru4BSaxqB0pvMcwjtW5QX+GYbuIZbYw3a7JXbYfD2YjdFeXq7qs/2VwvAxnzPG5rf+K3pTbfkosUM28lzSBTWbNHYKhLitA5C1dnlLXGt/UKCR9tsrLSCMaba6i08woXvfjyeGxrS2tiSnPcb3TWtaZS53MilA4vyZWaXMZ8RaryRvGzjXwVwwSMjO4LK7qNsbj7xQS8OZ4Ldbtut0reRNE5jRHWw3PUlVWTmLm0EbilC52rcKiUsLhsN+yUs8PmKT8dwoXuVMWeMC0+WuSgg1aowU3VSccaSMGqII1BQ6uqCXUjUorRqQS6ktqG04OQSWl1KLUl1IJNRtKHKLUl1IJdSNSi1ItBLqtJqUepFqiXUk1KO0akDyd0FyjtFoMprG+7I3TQ53z+KR7yHaAKJ5Epji7cFx1X8Uwizu7T6hSKewjUb3d/FDy6tI8xHOjyQSGPc0bir1AWAkNEVzLhQLSiBnmYTp5dzsgDXbmimnZJ4b9NncAbb80jy4ua6nA/ogeKeDZJPU1sFGQbIa6wO6Tc1tv2GwStG1DSN99+qBa5AD5Jr3VfK75Jaa91WTW432RYApo2ralRv8CtvDwP8bv4BW5b0j6qlwY/+zwa5Od/JXZPdC8ff9nbj0rmx5fVWG1bvgo2AOkJKkkoAVtso2sRAUNuiXsmNdQN9Alvyk2owc4KPIFwv+CkDrPyTJAXQvA56UIoQA6yepCsk+ffmAFViB+0Hp5VYeakr4D9FK3SVTaHQUiR4GkXubSk2TWyiedRaAPmkRBENWI6tzqTWg6tz1T8ZzGxurnz3RWp170vW5LERBILiQO4VmTLoaQbVMW3bkksna9ldZS+ITuXUOyjkeByFpmkfFJ8lQOLqs1fZNNnqlLmnryTDJZ08ioGaQdkOaNdpRsbSmiNuaIY7nTtvgo9LtXldt6qXSSL6JoG5CqnB0rIhbQbNbKVt72N+iWOi1SRs1SX0QS4zABbt+ivgaYwTQVMDS3S3fdSvlJ0tOwWoyuRktiLjzeaHwUQiBpSA64Yj03/ip8aK3b8gtokx42xMLyK7LPz5PFcTe6t5kzrobNCyZ5N+e5KlpGfnMpgLTyWa+S6Nq/luLmkE0st+xdtZIoHsuapNVhJqHU7JjbA36prxaB9DoUrSmsGyXkVBYh97ZSyNp191WiPnCuP3jvstBjbU7AoYtySphVrKp291K3fdQMdRUrSgiz8X7RHVbHYrk58V8eQ+IAlzSQdl2rjbDXNYfFMZ/jCaPm4UaWualjn9Lj0SvZ+HorUkJaaG6QMPULoioGk3YVvhmN4uSHOHlYNXx9EojB6BbfAcUOIsAb6iT+immOkwWNgw2MPRtn4qzXiMBChEjGNIO+3MKbEkuKnNJBCKgOC12+prfgFDLgWPLJEfnSnkdplDmONjY2qs87N2gkn6KCpkYgiY5zporHQOsn6KnXlshWZJmmwBq+dqqXHa+SinNmLRpJJ9EyTI6C76UpI4myDd1WU0s0OIqxytQWceKObSfFp1bhyHwaHuFggdQVWaN6vZWIg3xGh3I81RLE3SQRur2ORzVebw2xjwaArqqcnFI8P+91E9gLUG1JGHsoCq5LKy8UxW9vLqoo/aB0pDYsUm+rncvorkni5ABtg9ASVRmgpbU5wnWS52n5KKXHki32c3uFA3UjUo7RqQSWlLlFqRqQS6kalCSjUqJi5Gq1DqShyCYOS2obS6kRLaW1FaW1VSWkKZqRaDMIPNwI3/AM7oY0P1N2voSUj66ijfU9P5Ioc79AeayHTFzWjUbHcbFN1tcOlHYmrRpBDttVc/imMBtpHlvfdA4OBOkgg1yvZAHmcKJI3BclGkPoEkDqU3XW1b8wQgXQSQRyO5tBYQzeiC6kniEBzmgDa6ASF2wN0a7qhr2tvS3YXz5pSPMOe3KkjCbJLQenJKR5tN7V06IN/gxrhvP9tw3+StyD+KpcIoYLNLti9x/grztyOy8ff9nfn0iYefTdPcNXL4JjP2k4Eg/NZaWAaY4VvSUbgiwmH3HD0TdXNqrKcbF3xQdvooyTzHu2nA2a9FkUmmpwD2Kkc0mYkmtgaTNFZG+5BpPkJMgPQN3RopPmHwtRO3dsNwVK40GdbFJJQ3TbeaQUMdtxvq7SmTwz1BHJOxx5S26vmmvic9+n1Xqnpxvs5sutSc/RR6WtAazkFI3ktIUChztNcQ0bJXOoKAuuyqgu3EmglLWu67qPvQTfMx3ooJ27uqgAEW0GhuoWUX8uqC5weeyCxflKY/SKHXqhsgLXWoWkueB3KCzENgAbtXIueyrxig5w6CgrWON+S1EpQ2ngsqjzUgeJC5pG4TyGtG/PooWnQSTt6qot2Wsib3s/qrksjYIQ3q4bqlAfGljby2AUedL4kj/NtyC1vhCT5PiNoclQmkA6ck3W5pO+yqSzBz3NsLFqm5HntVntoG1M598lA92rb9VkV5HBp+CYHueUPAcoh5Hc1UTB2lL4gJCic4VQSA2qLbXcldicS3us5rqaO6uQOtqipIrFg91M3moHnS8HkCntNUpRYCe1wHNQhye03zRVjVQtQZOl+JKP2q1AqQG2qH3tu4pIMGUgnU07Homc91I6FzdzsOW6QjSBstoIovEkawbkrquEYRjhc5xpo5LH4PjOc8yEV0C3MyQmI4sNgAXI4dPRUQSTy5EphxBTboyf0UkTZHNOmSQ1zJcp+GQiOJ1bE+6OwVjKgZDQYa7hBR8Mlw1OPNQz4eM9pBa4OPJ2pWCfMmPNrOq5zKbLgStcY2Ft7OFq74wniZI0VY5BS8RhE7Aw/VMjjayFkYPuilbdDoXd057727KMsJ2UgjAa49lAwFStdSYyNz30Bv2TtJBoiiirAAdC8720WB3UM3B357Bsxr65l1KSM0r0Qa9g87d+nVWBcDE8GNsA0O0irHIqy+Bu3RwOxChhd4Mgbz7KyqyqzuANuIbfZV2uDXVzBVzJiD4+W6o6HNBUVRzI2wzHTs1249FX1K5muEsQI5tNFZ2pBNaS1HqRqVRJaS0wFFoHWltMShXBIClBTAU4IHgpU1KiltLY7pqS1BnAvBDCad2I3S7so6vNdUBzHwSB5G7m8vdA6BNafMeprmCshxLjpa07daCTTqJokAdOYTa87baNuVFKG6iSHDfpXNUPFMI0tsA7VsAmuuR2rY9+QTi+wAHE3z3KYQ17RzA7lQNN7OqxyBu06+4PLqk1AOFgE9glunbhxPqqFNB5bQb8SUjnAkh5ca7bprnVtVAb79UgcS8NafMeXZEdFwgVw5gIN6nHf5K4AACT0Co8K/6NaOXmd/JW3P5jsvH3/Z6OfRjN79SnHoB+JLCzyAhBNydqJWWkrXdE2/N8Slbuwdk2qcfREFuLDdjfkrDNw4j4Kq1znVe9hWGcj0QqJ4AnsBMkP34o7kAUkkfcw+JSPH+tA9gopZjp8MdeacRt/nsmZANRlSHm0jqd0gqMbpLgeY2SXYDhy5FOyCWTSj5qOM82nkV6p6cb7ONNSF+lNfsOe6a031VQ7xB2tNLgSANkxx3KRtkhNEoc7wyB7pPZI47BOHuphBWdU0X4u3JMp5HPZSNFOLvRABqlQ1jXaSTXNSNjGoHtugIPMBXUWI3fchvd1q1BIW6uzVntJ5dip2TaRZ3DitxldBsk3vdqLwnSSEvNdk3HIfISX0PUqw6Rhdt8lQ5szccOJNv00B6rOlefEo81Yl83/Eq7mHYn3roKUQZMhcaBorPe113+q0p8V5twBBUGjTHR5juFlFElwahzvKa7J5YSwu6dlCXeWzsPRBE6SlC43dKaT3bq1Dq/wrSG2njom+IPw/VKH2EEzO6swO6Kqw7BSMfTwoNdsAnx30d+YVZpNb81f4W6w5p6CwqM9NzJQBTSbAVs8JDw6iprpqrXfJK9x0LDSWCb7xzTyKexx1iuhVOM/egq3ALJVVTyYCySm1TjaqObbTY27rXyri0PLQWuH+f5qrrhLwCzYmgB1JWhpcPAxcRu3nrb4lWT5mNhjPM293dRStAcAOQUmIfvD3pBbicI3D0Uc0znvcSgmrKhe6kCX5xabJ5WkkgdkwuUO7nb8kDZAS0k8iotPmU8jtWw5J+NCJZKPIboImMtzQq/F810LBBjAC9nPHM/8AJaUuMWtA6kKm7Ea3Ja94tzeVqjIhxc551DxLG/vK8+LKw4xM/U6Ine+YWoLY665qzFMx0RinZbHCuSqM3HeJW2Fchpqo+AcOcN5McfL6rQaFlpKBbwRyVhtqFgIUzXUN1YlD9xuqpYfEI5AhW/e5KLKjf4P3Zpw5WqjLzGVrI233WU/ZxC1XiQul8UgaxQHwWVLs8qKS0WkQqycEqalVQqcE0Jw5KqcE5NCUKKclTUqBUhRaQqKzibIDhtWwGyTXTaofI/yTzZ259Q4c1A0tcCbJHXdQSRkEkDYHcE7FDrLw0ae2xRrFeVvmB5oL3DU/ne3MIDdt18LPdAry6uZ5WOSQEE7upzu6a8+HpbW3UE/wQLdRlruZPMj+aDuDRoDqkbLbdO9DfZNfYrmBfPuiHgg0CKFpb0Cx+hTQNW42v6JHc6s+l/xVHR8J83D2bg+d24+IU8jdnG+tKLgm/DW2N9bhyU8wIDh814u/7PRx6PYdMYF/5tRMNnua/mlYfIB2KjY6rHUilhtZYdhXKt/qhxsfEpke7UD3q5bFEJXlYW91ZbzPqqsd8jyulZa7qiVUO8wHxKklNSuPokl8szT0pErdnOHMgoqSSnRN5lQkkOrsVM3eFvy/iongA899SREeYw+V/QilA3nurWR95jE9WG1V3duvTz6cr7McLJrkmhSSHS3T1KiCqCrKczYoCVu/LmipOiRKkapQBth19k0dOilAGl99lGBSAakdzCWilcLBQM1gCkpsNAv1UR3J+Kc13lIXRg5riKBPRXInHwg7nSzwbkArrurrCRTeigns3RUM7qeDewT3ygHdVslzqFC1Qnj7nzOB+KrZMj3gu1Gk6tJLrUE8oZTXAEFIzUZD2RkawdunRQsaRq6hGsNttpZJXiiNm1SCCcuDqSEULISa/EeLUwArT0QVK5gpG+V1cgppABsmEBzB3CokYdt04kCiooypHbtCg2MKbw9LqLtuQ6o4lEWtZMa1vPmA5JnDsmCDF1PAL7r1VbLy3zP3NM6Ba3wiQOISSSUUxh+lJpGpwWcU+J29rRxD94Oyzuyv4JuTkiwvFQGwQnejazA4eMwgbAgrU40NOPCDsbKyIml7g2wL6o1HSPaC/wD4inaNDr5VtakjZehxN20KWRt/NBW8W207YqKV23NGTCWctgeiqvc8UOY9UQ9x5JC7so3FRtfqfQJ2QWWNPQWr2GwawBzcQ1Unu8ICjZIU3DpNXFms5tFk+lBag0Mgh+U6uQv+iqSRtkywLoAbqTHunPd1A5/C1RGSBluddhxVou5LN2yAAMcPIOtd1F4m2mtkyWXW5sbPdaKamxuDr7g0siy6ITxeE4j0PZJihwPhyDzN2KfjC9uoUjx982Wq6FBKGhIWp45pSqEjCdLp8M+iQDSocqSojSqM/I3lBO6yMgea1qSvJdq7BZ0zfu2uPMuUiqyVO0o0rTJEqWktIECeAkATgEBSWkJUUiWkoQgElK3BgSygOcQxp6lXYuGQAWXF59eSiuUZvZDQHN5Ud0jtZaOhv4JS4c2sG/MEm/ikvSRp3vfmiFFuOkNbZKWvLuXEE9Te6jOskXuO5TrIaL3+H8FMDnAMcPesN5UodyduXX0Ur7BFc+l70kok7bdeyBNGg7jYjnySOIcwb+b0Ry2HU7/FODLsUbb+yRSobro7C9uic46mbjTXUqMEO1fzS2HGjQ2+Kg6bg5/9nMN/7xyneS433UHBR/7MZYq3uNfNWKtp26bLxd/2ejj0jPlJHqmjZpoofeo/FPjALN+ajZW+72s0lberneyaDUQ+KVvvetKBPdcN+qmYRpHdRH367FPYfKiGZO7m10CV4Olu22/8ESCwD2pLvpb8eSgUn/VQQa2UGsEgnc2VM8XjOAHdVgdI7bkKkTjdhvcEH+KgLAwEjcBTxi4bsciqusAlpNHuvR8fpy79oyQR7u9800DdSEDqKPom123WmQGPe8VVAb2laBeyBzrqnDrsopUg2SlIopwdTXDumnml9U2lQraRztNFg8k8VXqUxED6DfmmtcxodqsHpSkkaBJpPIhVHgscWu5grpGanioS7nqrTCS+3dDsqAfvQNbbeqs5Fxxt825ogjqoidzhq36qN7/LvuVDHI8NOvn0sJpeXE7bqBZXDw6ad6VSR4217qV7dVnqq0jXNd3SJYZNp0toC+6eX64w0JnhmU8qUepzR2IWkMfs9Oa6imu81kpwA2VIdIA4c6Kj00KT3+8m7CnFAgbRSuNCk8EEWmvFuB6IUNedq6JxNiyVFdu2QXEmrRFqN+2/JPDhWyr1pYDadC6wQgstde3qr+IS12odBazohd/FaWKdDT1sUjUM4tOJIYqN2SVRxmve5unck0tKXguXkTNe7THFXU7/ACVoYTMeNgiGpzTuaTFi8xoa3QD7ppTAW2uaqRu0zm+u6ttFFSKr5jKA6illS7OC3cpgdG3dZUsVvG2yqIoWiV4aeXdTxuLXbta5vqEQ4/hm3t8v4r5JsuaIrjj0uPchUQZl+9EwkXyT+BjxZ5y4lriw8uiWN5mPPzdR3T8Zng5GqMloefP6KxD8l/g4ZIea1FvxWJHLb6uwkz+JiQ+E07McVDC0nfUAFKNaN/Lup2i1QhIJ1HnytX4zyUWLOONx1pXWt1F2rcEUFRjNdaUpfb26HEKi00+XfondLQQDY6HdAO1KhpKhmaHsd/BSuobkrPycrxA5sZpg2L+/oFBSmkDpCxm4bzPr2UeQ2oYmdeZTmt3FDYnkmTyapTZ2GysEAal0hKXBN1KsgiktUmFyA5USUhMDk4O2UDkJmpJqQSKzgxCWbU4W1vNUtS0eGuBieL3tFW3TanUNmhNjytbyxhqkyIfeFh2KzyXwykHZzSorIEhD6caurJCNIBAIsVyCPdd5Tz28w/qgmn+9fTc8kCaCewKdp8OhJVc6HNJW1OcLrqnHysHhEaiOWyIQ2QbBG/Pnukdb/LWw6FNc8hp0i6O3p8UbDr63RUCuYSb5g9Ak31V7vbdKGhxpt247AiiUgBa4Dr16IFLQ5o1AADa02r5CqHUJWN8Mk6DZ7jklJBtrjfazdIOj4K3/ANmtHI63XRVqTaJ1Ktwdxbw1urd2p26sS2IqvmV4u/7PRz6QkUQD3T2HTGT6pso2B9Skvygd3BRsodTarunNd8qBUYuwBuQTukJ27c0Di8GQ9N0sR87geVKGM2++Z5qZgIcSORaoqR28Y+SR5Phgsu7Sk034AJgd4eMDV0VGUzTsR6qsQHB9nfUp2PDmuIHX+SrMvS6x+0qsTY4uNzSqk0R1W3n1HdWINnON890PFuXf465dxTDq/oU6g5uobUnzx2BsQe4VSTXGC33vVdfbmssOp3P5qQNANqnE8NBLjSnbKK3WbFiQ0nAs0b8+iiJFcgmFxPYKNJi8NbfNMD6NjcKIH1T2k8q29VUTNBcw3VjdNcdFUCXHoE9gDQdTvomvsny7DqqI5PMDqq+yrT+aIg7PCuOAbG51dKVR4cGsd1rY90iWKfjEO0ubuCtJha+FjHAADcEqANbLzaNYQSQ31Gy1WYeXCtXrVKO6JN800OBsk0U3VXI7LKpd9XooMhKH060jyXXtsESotQbCTyJ5KtI7arUkrw91XQCrnfn9VtgoNfFSB2prfRRBK3ZUKXnUdk5jtQpwTHbFIDuoJQS3y9Egdtukc4gBRk2gkdswVzKY0+ZGrUSlAVRI51kDsnt25c1HE2zqKsMZqcNtkVax26INbtr2Cu6zDiOlqzYDfUqEjX4djbYBvcpOIyl8jMdji1sTfNXUqVqNTBy5stviue0aOTSdyp45o3l72WTydXILnoGuAadR0DlV0VZgnmikAjGlrz5uxCmtY05bZkMq9wrsb9bRW5CgzIyRtsWutQQTVrc2xpduO6n6rVcGmK+qoSsol3TsrUUodEHcge6ikB1HTvS0ypSTaoiwAtJNFV5cazrHMq8Q3xNVWeoKqaZGvLXG22qILMDxR8yufaoxAx8zTZ2tqq5ANawLddBRuYXxbC66FBjcRw/ClM8QLonEmlHDkODQ2t+q1h5RpeLb2VPJwY/E8SI6b3CuosYxDmhw8vcK9E/fms6IPjaA9vPqFZjkbYF18VFjQD6qyaKtRu1sptbLPZKwNrXt2tTx5Ghp0MLkF5jneVuvcfqny5DImgE6ndm7lZb58iQ8xC07HunRvETaYDfUk2SglyJXvaPFOlv4Ad/mqbzrIHJo5BOkcXOtyYPM6uiBSaa88gBzWYZLJVnPyA1vgsPP3ln2rETakmtRakmpVE2qka1DqRqVROHpdag1I1IJy5GpQByUOUE2pT40/gyhx3adiqgcl1IrcD/MHXfUHulyscZUepm0o5evoqHD5rJiefLzB7LRYSNhzG6iuYLDrDtOoHryHwQDYJ2bW+5sJwd0BBI9OfxTZHucAQTXKlFGogEOLTZB2G6IwGgjY78+RSaqO+1805rS9oLPN0OkIhf90d7J63+iaCDY8wN710SNDrPMD/O6A3Uw2eXOgile4kXfwBSBzntIAFdSm6Q1oLuZHQ8k7SBW5JQJqOzasjn1KaXEWT25J24jJsgDnskAJBLtx3RHScI0nhUekV5nfxVqXe+qqcLbp4S3/jPL4q4eYpeLv+1ejn0glcTpvumnl8CnS7FoHIpp2tvqsugGxPxQ4/cn0CLG5PNNefunbdFQ2P8Avh8CpojTW99Kh0lr2O292lLGbY0bdf4pSppN2G/RRu82Kyvxf1UslaKPomPaBCwD8X9VIyTGB8MqMHyuP+IKXHd9zZ28qhaPuaHcIp42jJFb7pS4eV3TqhnuDrtSqRz2XxdQdl1+Nz7WHatPKwFSnD3SnQduydLlubMBVCh80x8zH7OPPkQu8cqj0PEZ1MJKjBpu7aVqON++mQUpiGkgPkFqEV4yDEd04kEXppSRQB8jjqAaewTZtpdIILB1A5qNGtkF0pWEk1SjtjfdaAfXdPZsbsoJdIThXZR6k/c8lNEWSQGAVzPJV5SC4UbrYhSZLh4rd7DRzVVgcWuk6ArUCyNIOoGiOoUYmdZ8Tr1VmUmQAsb03VZ8ZcL2pVk4s1C27hRmxzFJgLmE6SnmcHZ4+aISIkusC1NNI1sBA5nmonPaaEewUL7JojZMRXPl5pHdSOSme0OFEKF7ei0yYXVSdqpR/taUrtztyVRKU0e9Sa2zsnhoG/MoHENITa6AUjcFKP1UDA2nWp44y5lVuUNj0i3gD0Ke0mwGigOqoexgbtfyVmJoIBdsBuoG/qnOexrLcb6UOqirUE5Mr5q8sYpoP8VQdM8ufIHEE7GlZhIlglbytp2VIe6pW+VuKZ7omtfq0N5Kz4jdTPDaasb0s+OQAUdgrUMsTnxt1b6hsFmx0ldEJBJE152B2PxVeceDDIGjciwm4jhplgdQp/O1ZLPEhDXcxsCtMocSRwaI5LCtagPev6qMNDY26j5wmyX5XH1BCiHvk1cx81GdLkOIPulQ6jff4K6uB8Tq8vdQgubYIpTF1GrtRybhNTFJ7TzbZNpzIIpYgXS6HatxSmljIhsEWVQOoO3VRaeWtfojIcG7WE9vm50aUDG2bCsRDSN0ElNAADQPkpGBx2CRpB3pL4hHX6KqR7Nk110EOfXqmklw7IIpHGw1p3OyPc5ncJjnNadV7jsoXyU0k9VETZEDcmEOZtIP1WU6wSCKI6K9BOWn07KTLxhks8WL3xzHdXU9su0Wg7GjsUi2hbRaRIiHWi0iEC2lBTUqKcCnAqNKCoi7iHzOPotDHm1Uxxpw90/yWXimmvKeHEbo0ojWTWkFx3IHIhFb6Q0gnqSlDmDctoEAbb2gACM8tPY7X6qBAObRsL95Oc0htOO3MVyTa0NZ0J3Hr6IcPOG0RuBSgTcX0DuZSE3XmJrknBpbVuve65pXahZ98ne+6oYCBpvl6Jxa7WOYvkg8o7BaCNtkxwa13IeqB7ml3QhpPUoGpztQG/KgeRSBziA0kb7bFIQ0P5PG3ZB0nCSXcKZsQdZv6q0fe3VThQP9mM763H9VZ3cRY6Lw9/2r0c+kbwNTviAkeOt8ylcdyf8AF/JITuB2Ky2aPcPxCZKba4D4KSvLYUbj5fibVWEJOoVvspWA+GFG2vLanjP3QUpU3Q3y/wCSR/JtfiH80PdTSUx5uJp/xA/xUZDTqgcR+BRsH3beqdDtGR6JGi7ruqoaSGj4kH6rEne6LNcQaIK22ghtcjZWJxaPw8rV0duuvxe3P5PRWZonBjmYNYNWE174G2A1+sdAqWazS5sjTWobp5c6SNpcAXAVqvmvTjzruNkuIDWn4q79piLDrAJIoLFa/S0gEgppfts7nztTGtbAyA3y2APRN8VpJpZ/mJBaVK0SPbWwPcLOLq60t3vmpQ+wqcbCPedurTAAo0kapNzsNrTWV2TxzWVVMo0XDo1RwFpGnqVHkPJ/+4pmp7YjTRqsLcZpxkLXjY7dE4EHdtAdQmZDCJH20tLTpIPQqJ9sdbSrRK+MG+h7KGSPax9E7Xr5bO7JS4aQ75FQVhbfRPDr2JTtTXGnbpTG1zKV1nETlGaPNJIHNvdM3WmSkNu+qSmgJLRVjYqoAWjlacHfJMAooQOvqgHcFFWEFtFQTOmLgKACRrnNsn6piHH1VEjJCbQQRR5hNjrSXKdu4r0QTYr9Lq6EJuhjuhCjjcWuaQdwuiHF8bQ0S4jSAACQ0FZsb5YHgs72nwRtbPGb/bHL4rfHFeG3/sYr/gCg4hxPFnxXw40IZISDYaByN9ExrTPEazOs1pkbpPorsT36dGoObdb9FixkS8tjVgjurOJlOka0AWHcweYKDcYwOaWHY1sVVc0va5l0B1UmhgjDg6gRyJUfjtGpgAaDyJRFd2oGgdk3ethuE2fxIpSGuJY7cDmoXSu5cioqcU5tnZRF3Y/VRyTuAtrQR2TG5JLz5aFWgle41RUT4g5u3NK6YAJfEjcNjXqFYhrQRsSpgKaovGhuhqv1R47QVUWGbBKXtHVVXZKZ43UoLTntAVTMyNLdDD5jzPZMlyNIBG57Kk5xc8nmqVO55DACdgosiYkNaOSZI4tAB5ndRO3O6IsxyA+itwTlho8llNeWuVmOS0wXsvFEzTNF7/Ud1mehWhBOWkAnZSZGKzJBfFTZP0KSjKKE+SN0by14II7ptLeoRCVCIEqQJUUJUiVBYx/7t6kqgooDUbviiZ9RurmsqraB4d7+XYECkarABNb2QU47htEOsbaeSjA1NIadiefVA8F+oAj4+oSOFUWv1WdtuSUnw9Woav4A/JNssF2CRvsUD2EB+l51BpsBqQ6qpoIYOZ5poeA0EOBs3fKk7ZltLacebRuoCVrnBupzq5AXdFNaC0Enp0r9U+nONkb8t+qaSd6FG963QIygNVcuYAq0Xz5+hKcdOk3YFcjy+qZVuJ6E1Z6qjpOD7cOYLvzOVl5t7fiAqvCBWA3vbut9VP8AttHqvB3/AGr08+jXdOvmUf7dnmpCLou28xTaGm/io2Qcxff+qid0A50pL5hM/wB5fy/RULp8rN1PGfIBzPL+KicKay+1qWMbn0r+ChUmR7hrbZI1oLS0jYAJ0u4Pc7IjNlwPIqMoh/dnb9m0N9x3cIZ5gB00pCNn/Eopfdsc1m8Yj1wB45sP6LQJOojoD/JJIwSNLXCw7ZdOLlZ68xzmXRxmkb7LPsg7GlrZ+M6CLQQeeyxzzXs5ux5ambNt5juOqTxiWlpA+KhSXuriLMc5DNJ+SljyiHCyqYKUGkxdbEWS08z9Veidqog2FgY7XSPA5rfxYNAuuY5Ln1kb58pXv8MNI6uAU5OljnWOVqrINTyejDsPhzVlsdxMYeo3Wc8OjMNagHcwLSMcHu8psJ0hBloDcBPLYWNjEQIIb5yepWp6YpwrxnCZ9+ITbrvfuqs7Cx7m9uSlOkyGw0kcipJ9L2taSCSNq3RGa52m+6GTFgIPmBCfJC4OI00VbxeDSz+aQ6WDnSuMqkRa47qfUwxggWVp4nC8FjGucS4OJGpxoAp5wMUYkrw3Q4OAaSbT6rK5+R/O2qMkOJI2WvncJdGYxE8Oe8WWHaisR5dHIWvaQR3VxmnhvzCDprsmiVjWmrLioy60RJdJOqaEpd2VDibOyfX6qEHdPDuhKgddcykLbNnl0Q1ur4KUgdVUMbyUwBDm04Ha9lGBRI5hOZz7IEJIcfRSCOV58tkFRzjS873e6mg1kjQHfEI1B9lyHcgVZwMSX7UNdG2na/RK+NwrxJaB9VLEQ1wfG/ys5mu6jeKGPJonkjcaLXEfqrOI7w8ppk9wUHC6sdCqXF4hjZpe0+R/Olbw/Cy4Waxbmcxe5CDYynANGgGh25KnK/xCGuJAO9hOLXsYI2vOg8vVVZXjoPqsqtunuMdaUT3hrgXEgEVfdVjK7oU4StktspNdgqiXIk0Q0xzbJpVhKYwNZs10UsssIDXMDnsLaNijaoyOL3X0VTUoeSDvaVriWHuFWDzy6d1JG51HdVEgLnOqkPGkgeJSaG6hvt8EoDWVzJ+KoltrQCTZSOftsKUZ8x5JSdO36KBriT0UR989gnucASeShJptqoUnW7ukf7xCkxInTS000eajkBD3Bwog7hBE5OjeQUEWFGdlRcY++SsxTuYeayg8g86KsMn6O2KmGtjxo526ZWg/FQSYDXbwvr0KqNk9VM2Yjk5RUbsOdl/d38EwxSDnG6/groynfFP+1+iu0UGwSu5Ru+ikGFMf2QPiVaOX6Jrsknk1NojbgO/akaPgFK3BiHvPcVE6dx6phmcf2lPInlx42xnwiQR3Kp5P9z81IJLPO1HI3xGkcrVgj96IltChv8UwOd5e3c8k6Qtf5WaX2dnHmkvzO1uOxqlABoaCWPdyugggFwG3cirCW2Vo21crSOBDPLTgevI2qGgncW0Wb5FO1BxBDSSBvaSnWQHbVaQOcb5Gt/WkDgALc4n1CBeu/dHTb/mk0tDvO0g9gU5ooEtDt+RB2QK87EOJ0g9d901wcBWw1dQNj6IA1N3Lgb94n+SHAmwHOUV0XBRXDWf8Tv4qd3l672q3DpWQYEbXvs2T9VK6eMm2nal4u5fs9HHpLzA62Uxw+727lMbNGDs4HslZMxoAJ2tZytEaLI9E2Nt0f8ScHs1CjsiA+Un/ABhULM0tka3sFIHVe3Wv0THu+9e4ja09ptp73/JZU8nn13TQfvABypK67LfX+aRrfO35ohrNmgXeybESefVEdg+ZANH5uCB7K8zuQ22+aRwpx+KjDq1BSjzN1LfKdFy8ZmXhGN+x5grlcrhksL3kN1MBq12Mf90qjm291i2ld51Y4Wa40wkc9rSGMj1+S6w40ZvUwEeoTPsUPPQFv+Rn6OWbE48lIyB7iAGncrpW4LGvc4R+UtBUrsXytdG0WCHK/an1UMDA8IBzx5uy0mMoJ+nTVirSgLnd/W4rwNDnEHrqv60rLWU7vtSixmFsklihdA/MlWQlVhT2zImrmmB5LjtY6hWc9hEhcB7woqOJgoeU2tz0xUTw1uks2sXSjm11bbv0U7MX7RnRuIc1gsfBXoMQMcXPOwKoTCxQGxiQh0hFV2WvoixIqmcGF1uLyPoFXxXQtEbi2n6zZ79lY4hEMnHMhJ06tIr0W5Eqh4jJXMi97wzrDTyRLNLJjuyNLGa37C+VJY8h7mvyJJmCSe43MA5AclWhhM+VKzxQyNrCaPVEX35AjnE872yOsNY5osE0s/i2JHkXK1vzSnMjeGNaWtdEQBtyVh7hIx2+pxJo91Byc+O+J2+7e6jqhut+fHAJ1CjyIKzeIYLsZmtgJYT9ESxSLuxQDYTK2sbpwBbsVWS0brqnbhI33rKOZUFhnu0pmFmoeJenrShb7opOrbdQKwVslbzTG+9unNu1Q+YeVruW1IbM87Udk97NbI2t5lykk1xu0m9uhUtbkRiWnU4b+qkOQfDMbRWrmkY3U7ZgJPomSt/1gNIo0OXxUaTOi+2YlHmPL8D0VDCe6CVrnX92acBzW5EY4mCB8YDXGy+7o9Cq+RiRs15UTAZGbOF9ehWhoSkGNrmb0s3Jc5jq0lzf4Krw/MkDtMpIbv8AVahc11SMIdfQrPoZEj3xuB30jlfRNdKNQdquuinmgfLO5kZc9g8xaeYUUsUb3EMNehHJaZSua77P4pHkfuN+XT+SgLHgnTuPins8RsBY2nDnRPJJG52hxIoBBGHUPM3SpA9oAINlVJCXk72LTo7AoqotGX8Br1SA11sqFra2CkJNjsgk19jsmOeSd9kfwUZsuvYdEDzu1RF4vmmvkGqkwuAB7q4LvDphFkguHkd5b9VZ4jEHfeN5j3gqmNH4uE8HbUdj2pTRTukiIf77fK4KCmeaaQnSN0uI+iYCqGkJAe6eQmkKoc15byKkE/4goCEloq62Zp/a+qeJOzlQbbuTSfgFZjwsiQWIyB3dsoJtZ7ppl9QpI+GOJ+8kA/4Vbi4djNFlpefUoM7xgdrs9gFKyDIk3bC4DudlrsjjiHkY1vwCC6uqDMkxZYYvEeWgDoFTMjtXPktnI88Wk8ljzxGJ/oeSQI4Euq6A68v0SmgKcdnb3zSWCeukIpsklgU7pf8AyUU7Xr3NtHMmxse6UAteXaqvkTvaRrbsNNnuRzRp3Oo0Ow2QKSXOaOTemx2SHU3UCQQRRrqmPkDb0mik8Qb+UlACUA7N+ZSeJZABoDoE1kT5NwKHqnOj0N/ZJ+KGHGVoIsmk9j2vNBnJR6Kc18hHwCsRujrVQcasqVqQ+OQfNT+IDQLtu1psL2vZdAXyVgxxuFujGoDYrla3NQva01V/G00N035yeyI2l7iNX0U4x3mthXXdRRGJDVHnyTTJPGSL2HVTtpjgNwo5AS1xaopjM2Rl+IQSr+NnMfYeNJO99Fjub0c2rG6jjeI3+8eyt4lZ+1jqNTTJQ7hRsNuZ3F/xWVj5haWlrr9Fahzmcn+U87XG/HY6TqVZHvg2lLdMjt781pXFpfbCCNqpI/8AvX/EfwWGojPL5KaH3KUDiTsOo/mpo7bV9Qtc+069LTB92VWfzVpuzL6KrI7crs5EYxz3tYxtud0U78XwWvjkGqVzgGUpMAObLrYGjQLJcVosxmTxeJdSA21wXfnjIxay5T4+bGx0nhRgaTQ7JgEkuS6GNg0NaTqJq6UbIGQMyBNrdNflsqCB+RNHJJ4ZDWeXVfdaZWjL92Bo8zm+VZ8sjoZNN3XdWPEDIGGKQmRh81na0ZkRkOoUSRqJCzYojyQ6gRRUwdYBHVZjT4ZBca35rSgBkiMlA+GL57X0WfqumBjHHUW6rvcqVjGkcgORtLjNAhYTyLL+fVTaWF3OmmxS1iagfpEjjVNvkma7cDoJjuj6qWZwN2L/AEVeO7DCaBN0mKt4kTHZAmfWiLcsCu8UL34jBHGWs955HQJMaIRsbA3d0rtbj6KlxzJkLpo4HGiNO3Suq36jP6zYY4peKa8h1R6TWjuon5kccmlnveqdh40cPDxMJmicyadFqGN0EnEWyzO0sunUshceSBokhlgsyGw++Wye24YQ15o9ClgibNO/w7dHrtl86V7isLI8WIADUDumbNGbPmOMkYcGu33PVaT2tljIcA5pHJZETWOm1EcircjrkBBLTVbdVlWNxPAOG8lm8Tz5T2VMnU2+q6R1TxGOSPyuBv0WBlQOx5jG7pyPdViwzsggJhu+fIp3PkiLEXukJB8bCYxxaNk5p2ISBzfeCd1KYDXPmnNY+bIEcQJLlVWacMV0gNEGgUhzy6OpGkkdqCsZ8YgxI4h0Kzb2WK3En254sxsA9SmskL5Wveb7qJwBQ33g3UBz5qxVpuQ5uTR9262/itbDvxHHSHNIFgdR2WOdMrI5WO8zCGkLax2BmOXgn3Tt2VIpcUxWRyGeCntfzaVDjudKQ6M7AecE7haM0sLJHxvdbel9DX8FQyGaA+WGqO5AUBM+nmjd7EqrLVWbTHzNe0OLfPvZVdsxA0v5K4ykLCHWOSkDyIi2hV36qNh8R3NOJ0mxsqhhF1pPJAvmnNIcfVI7e+hRCtdY3UgI5WoQ2gnChuilLgDsUx0h618khIvZRucO9qwBPUJoBe6khdaUAtYdO59FUXcSTwpjC8+V/L0KfOPAnEo913lf/VMbjT5cIcI3B477fNaLMCWbHDcgtaSKNb/NZWKE7LFjmFWJvcLdi4bEyMNe50lbXyUjMXHi3ZE0fEWi4woopJfcY4/AKdnDch3MBg9StwbbcgkPe0TGazhDP95KT6NCnZgYkR/u9R/xbqwXDdMc4IobE0bNaAPQJznUKJUJk0uFnmgubzJ/VA/YFLrd0FBQmeNvW1G/L/CKTBZLndCmFxafMdlSfkyOFXt6KI+I/uVcF90jXe661Wnb4jCOvRNiY5l31UulEUw2r35qWJja3fQHJQeIBdpTkgM0xt58yVGk8jmMicWEAXz6qlI66DbOr6p7WPmdsNjsrUWMwe+Q0Dr1QV4INY2b8SVYOLIGB0YF9SpXyRsAAcK7BQvyXONNNAdkERtnOye3ZQOLn3vVKenyU1gL3uNADqtfF9mpXY/i50jcOLmXPO/0VkRhNjLmagevK0rfEjsNaPmtHin9k4oji4c6SaQHzSOOx+Cp6/LupZVWWvuNpAF9k9+UwR6jZJ2DQqJymsFC9uoTfHaTr5UNguf1a+y+x7MeLXIKLhddUn2glzTqoO25rKlmdI+3uslL4tMrmBur9E+zVGWWupwNgqWPJj2JNb1VLFjlJkvkFKHh1+aqKfRfs1crIY1vna02arqmQYonaSwkGrAvos51FweXa+myvsdpDTDqDq3pSzD2YG6SduSRsvn0u5KfIc4tDnU3UFWLS4l2wCFWI5Hs3YSKKuR5xdfjN3NbhZLXkbtHRPdIQWvNgLN5lWdY2Y3iT3XAgbK08gEV0AXPMmLXgg6T6K/HnyNA108dxzXO/HZ6b+++2/CQIyHcqVEgOfdmrTWZXi4rmxG/5K1HHG+RojFNAHPuu3E/1zqfHxDmY0rNTmSXR9An4OXDizDEMhcQPMT0KWPJGJHK9xrUQSVmPyCWTTYzK8YEBzhyFrtrCVrBmZ+RK+XTGwEqrGZnySQRi461HdOLNIEUB8UiLXITtShFiMuYac2OnWeZPZSqQBjsN8YhILX7yjr6KaF8emMsJLWs81qL+6iifNKTHIC5zWd+iYyeN3hN91rbBrqoH5mOG6ZGEPjduE2GQta4AEl1UL2U+POySMQShjQeQ9VXcwwzU4W0b7IifxXwRPZdGB+o9qPRKcoO1Snyxtfptxo/RVchunWBZcRbq5AdCqxxXSOka57nb3rrY9ig1Z8qEagx2sM2Nd0mJCciXxeQvl2U+Dh4sPD3Nc253upytCEMh8Ng8zzW3ZMVJHkNggmyebiCGAdgsFksmd4rI2fegatRNeXqFdz6YHR66a0UCsuSVrD90TTWkXe5TRWkoOJPNVT5tm9eSmdIx3Pn3Vjh8TJp2ojV4PCI4WvkoBu9rK4lxB2TmOaD9207eq1OKk+A3Gg5V5iFzdaJKPMFavrGY0YC1sTpCfdNm1MHFzWyO9124I6KHFZ48Dwep5KyIxpZBG6nVta5tkdNXu2Hc7HJQcSgE8F3cjNwR1CQGeN51s+6vSKHVWG2zzO2a7bkqjnCd7TvUKXiEAgyTp3Y7cFV9W6rCRhsWl2a40bFoZ7qY4EkhSBz37UOas4mW7EY+RoaXHqVUka0aNJvaz8U4/7Pp6khVV3PyXZEcUpFWOSqA2nyOuKMdA2lCzY7/BZbiQnmVAHEv7k9E+U0KJq1C2rVhVzBdE3Jc97bpthncrZdIGwyMZIQerD0BHMLn4ZPDl1deS0Rl/6obZburq3pULkPDmAvsOHXvskjkkY521sqwHctuajkIc1hbu3n8EjZDJGBdGib+CiHTDHnGpjfCceYPJUpISNiL9VPLT4m07fnXZVhI9ti9uxSISKLzncjZRnxGkjdTtlHVv0SOAO4Iv1VEAllvqVI2WTUCWlOLHILSK5Koe46mh3JNaySQhsbXOPYC10vs/wuCTCORkRB73G2g8qW7FHHG2mMa0dgKRXGY/BOITt2xywd3mlfg9knkff5DR/wC1090jVsqMaL2awYfe1yn/EVaZw/HiAEcLG/AK/dpriEVSOOB0oJhjAVp5tVZpGN5uF/FTFQvbpTDVKOXKYOW6rPyze1AJiLRUL3hvNyoy5D3n3z8lGNbjVFMNXDksHqVC/KJPlFJogJqypGY7eu6IgMrnb80nndsArrYWN6BPDR0bugptx3kb7KQYo2sqzTvgjQOtpqoRCwJQ0A7NtS6QOSQmkEEh83KqTbCbkE3YKr6j3QVQ01vzUkbYxQNk9Sle0l4sb9lcxoNEZfJXKgFFLDGwxHRJpJ5BRSwSOcG+KPopJMxsbqa0EfBTY+Lm8Qj8XGxnOaOo2CDRh4Tw/C4cMmdjs3IoExtOwPZZ7+MwxuIHCcVhbtRBtavCYuOYby37K3w3bu1uA/VV+N8MlkY/JbFEAPM/zBaRTi9o3wNd9lwsXHkd+20EkfVZeZmZWW4nJyHyHs47fRNYIXOGt+ntQtdHieymNmwCWDiLZCRZAbyQcu1vKuZSSmjzJW/wAV9nZuGRNlBEkf7Th0WC5nm5rNRCLuu/NFFu3ZPdsDVJvTfcqhpHLuizRHdKXJCqhWm9vRFmklUUUgVsjm/BWcfIe03XPbfkqoFp1+UNCli6tunryg6ulpzJvKR+yVRTmyVytTF1qWx1kN58/RIw1tzCrQZOk6XdeqnLCwGRrg5YsaiR8eloO5CSMg2NyeikMwcWgN581YxYWvyA+uXMKRa0MCDyRsLtNnzFWhbHU02qZdJj4Ryjv4kha0K3E7VC1ztiQtsnPf40oxQ0uJFqHMe4x48AOiOM0a6qQznGf4zBbwK+KRsFmfx3ku0hzQO5Whn5DGs8XwXktJq+4STsiGNE2BxJLQX33VvwmNw/DDfNqsuVXyCdr5rMYBsDZQJI2EMijjk8Qlmp9/snshxjnmhL26WtAadPUd02FzGOniMOp7xbT+FVY5JXyO0t8g6qCWSd1+VgAa4hpPNWoZjOyn6eVAqg/UXHzc+QSRv0PvQTQqxysqosyyEPDn7kgWByIU8JjdGWOfeoEEjrXJVpWu0ub+0Bvaoh03iAOeWlB0YzIHZA8Z5DWt/ZHMqzHMPCdkF4NmmsB5LCkg8Nut8odXYJY5CG+U801Ume/W004ne6WS6VwO24VyV7mtLRuSqWl4slppQBIf8VYhnfCKj2Nc1FHHp3cESy6eW6qLUs0jYNfiU4rOLnPks7kp4Dpfed8lJA3Q4bAojYx4PDEL2tpvhiz6qRwDy2wWSEUx3SwqDMhw8pd8irkWSNIIHPp2WVibVIx9SRiSNoBsd03IdFNGTp8McwO5SxzNbbX7MKrGZgIa5pJO19FRU4jimXH0tFuZuFh16brqi3U4l7wG1sAsTNx/CkDq2d9E1LEDDobytMBs9ktkN2Udku57Kxk4jUUszg3TXMbJD0Q1niTxs5koqw9pGkEfsqu8UVbnIMzyDsDQUEg8qxvl0VpXaiAmNKe4W8dE0kB/lNhdIyW7Nq3jMdL5Y/f6N7qmFIyTw3DcjfmOiCw8ljJD4ha/YADl6qOGYtYfVI8uc7c3vZTXPbfkFDt1UQF1eijJ2JAT3uGg6kgc0kAIGsvZSDqU3YotVC8z5k6KMzzMij5vcGj6pq0PZ8RjjMHibjevjWyo7PHjbjQxxM5MaGpXGnbJHHdIXW31CNFLkjpA1pcTQCbdhRTM1sc26BFKCKTiMTORtVZeLGiGAAeqzW42Q6Z0bnadOytR8LYRb3Fyohk4hI+wZD8AoQ6aX3WOPxWzHhRMGzQCpvAYNxzQYgw53N8x0/DdTR8NrcuJPqtUPOqqFJZQ0DVVn0QZv2Jjd6HyTRDXutNrTBYWWGpjm3uFDFExO7KMsA9Vo+HuozjgbhBTafROG6smIDok8Jqgr0ilN4dFO8NUV6PZMc0q54aTw/RUZz4S4KpJGYytoxV0UUuMHsO26IxMeFxLbJLieau5J0R0D6brQkiix8djjp1WQa5rJl+8e2Jo1vJoMHcrEaScL4a7iOYI7Ijb5pH9AFb4vxVp042EXRYsHlYGmtXqrPEa4PwtvD43gZE41TOB3A7LmZnEkAcgVv0iU5eQ4uLppCO2ophe5zaLnUeYtRNBedjslt2xpRBp1yGxQT4Z5saYOgkfG4b6mmkjC46gR8UywTXZBtz+02bPw5+LOGyh7a1kbhYp9w91G55BACk5gBEM8558gld3SkjkmkgoFbXIi0wsrfonNsG06QPbpc7ZqCFAQevqnEt0BoHxKoS0iEIFKRCLQKPip453tGnooLKLKmLq9DKQSHc1tcMZUes83lc5GXPeyMHcmgt2SV0BaxnJgpZzGtaskIkgDOgdqAPK1Ln1PFC2AaPDAv1WbFnvI3AKsxZjSfOKVFydsXikR2WV1TIGeG+V9X4ja36KF2XH6p7ctjm+VvyKghzJXRBrW/tHmo+IYjw2F9U1w1K05zHtGtibPIZWjUS4DYeiorOkY3OlOK0lojFk/BVcWY4UmuMai+wAR3U7o3feFji1zxpJHZK2Njp9YAjEDAWj8RRFVrHFrmMjd4jDqc5LIImuFPf4JBO/Uqd7ywPlvzP5qnG9z3jq1p2tFIdb2jSCCNj3Km+ymLUJPeBquadsA3bZvOuqm3ZENQ0vsWTuT1tQR6WUdZJN0ARy3TWsjFNsgna72Bvb9FIebzreQSQT6EprnO3fs9wGont0QRaXAtc4hsZBLTz1dKTH2xgYR5nXt2KUmo3l9mMU3bkOppEgdHOx8jDpAsA7WOhQV3SFzbqz2TNBedq5KcRajyboabsdbUkMetjezjp2I27Iir9ml0seWaQRY35hPcwsI2pw5jsrsMbW6i+QOLPdaVYa5nhBz44y+TmeyqM8x6mbtPxSwa4Za3o9CrrZpmgOjhYWdE8TumB1xNaa2pBRyJT4gA29FI1zZGC+YTjDk5Lg3Q2+4CGYMsTHzOeNLdvgpihr96PyTMhzJ49EjQTXMKWbHfG9rOpBJ2VYhznAEVSgxpmOidpcVG0q9mxat63Co8jS3GTrsjsrOEzVlPlPuxN5+qrNPnbXQrQlZ9l4cWn35DZSrEQ33PVMcLsdFIwW0Ic3ewuX66M+XZySStR02RyCfM2nuTGDYrrHOnMY5w2CaTTtJ2WphRgYr5CAWs5lZznkuJI3tFK59bDnW6jLvMkLiSSEAg80Q8kFpCTTtaaRW45Jb1NCiEYNPmvZPTDzUlhoHdUISK3Wx7Kwh/EXSVYiYT9dlik7911XspDpwZpq3e+gfQKkbJdSbq3tJK4NFkqEu3pRtOT9FDK4aSnRuDhpJTHDzEKCMgFwkHPkVOK5jkogQHaSla7S4sPyQSJQ5ROe4XW6aJQTXI9low97qfQSaiRRSXe/VJagY24yRalsqOQFzbHNOby3QPDtkp35bptJR5SgSiUojCUFPaUQ3wUojATrRaoTQAmlnonk7JLVEWn0RpUh5JpKIx5MWaYCZ7zI8jXp7b81H7OaG58+ZI3V9njdIB69FddmQ4uJoY4ue6IN2791TiYcX2flfdOypQ2/8Ldz+qxFZ2dMZ3tdI8vmeS57r/RVpDqpoHJSucH1bd+6aY3vkDI2FxPIDqqiON4FA7V2WhhwfatLGDcuApV4MGaeURRROfIQDpC7bgPCGcNxnZeYGtkrVRPuD+quDL4pwWHhXAHTSuvILxy5b9FyQNknktz2l42eKZAZHYx4z5R39ViAWiG6dThSeTpIbVqSOMEDdNewamtaLKCO7FpRvyS6UUATSBwpoG6JHAjd1joEyS3V2SXYA5UoGAUOe6AU8myRdBR7XyVAhL2SIDqlSFHRAXunDZNA6pd6QXeFxukyTKBbYhqKvvuRxN7lO9nJI2cP4gx395IGtbfopBGRuRazWokxsKWRuttBtc7UwxXjcODvglh1CNrSSB2WljxNEZIG6iq+JhnIheQPM3otHFnhawRzYzbG3JN4fG77VqaC0EbqfObU7i0UtYanlOLFG15gBaeoVd+dgNu8f9FWkdI6INIJaFUkp/IctlUXpcng1gyeRx3oBI+ThDsd3hAucRtYKx5MdoOs7nukDmsYSgrZZLntjYCT6JYWtZEK59fimawMlr3b/NTBzBGI9g0O1LIVsRdpJpwLdVD+akcW02zyO59eyR0pcxwFAOJOyjLgXXYIYQa7oq8Yfu7I2tUJW+DKQ+wHEcudWtB+XHJE0nb0WRLKX5BdZA5C0qHkAscxvuuJc1vf1Ti7xImRPsuaS1ziUkbtL2NDgxrQ5usDmnwhwjk3DW+K0aa8190Eepv2dus0fDIAHcJzWSWWBrWim2RytPhjLo5Q1zKMoBafe23U+Ljxuw3ShpaZn00noAggLTDjgmO3EkEfwKlcH45cXR6jpo1ytDsV8zBG8yamyASu/wAPZPl4hjMnkgxbe33ST27oI45JpWxtZH10qbSZY5nsu4iA7bZI/WzAk8L37u1PgQTx8I1zyish9loG6CMZT5eIjEwIvEBbpLz8E2bP8KSKCZrQIjpLfxUeqfjSvxMx07GgO00TSrzCB/EIXZIs67e3ugvMlhly5pJZtMbo6aOyrTwjXUUYLQPetR5nh5UUphjcyLxCGmugTz4Uf+zSGWNkQLrO57oK2Ritc0eanjosCeAxzFpsWdl0Ye0tY5vI9Ss/Pi8RvQ1yIUiVlRi3UD1SCWWd7Q95dZ2tOiBb4moWQCpMOG5W7e6LWrfBPa2xu56dUPYaJCkApyfp/ovPrvjLyRb75at0mPCZnFreasZkdMDmjYbKHEl8KZrwaK7c3w5WeV6esHhj4JhU0p2roB3WU14bflLiNyO6sZ8rsmRpdzAoKKZ0boow1tPaNLjfPfmts1WBNo1JSEhA6bogBNp2qwmDqhBIEOOyRgLjTQSfRSfY8lwvwXUgiLtl33CIPs/CMaM89Go/E7rhMaIzZcUNG3vDa+a9EdTGgDZo2CVYzONSFmLQNEnoo8LJ+0Y4effbs5QcbkMrmsZuB6qhhyuxp7cfIdnBRXQMdTgVM7chw5KqxwIBvnurERu2n4hRSuA7KN7S5ocPeb+qcWmz0TQdPPdA0OOxSltm6QRpfXQ8lI1AwDZLoKfSWlRHSSqUlWmlqBAbQikIC0oNJhR2QShyUlRWlvZVD7RajtLaBxOyaSmkpCVRygme541brX9oXfZ8bCwGf7qHU/4ndYcUmmQEi6Nq/wAdym5nE5J43eWQA1225KCi2Sq6+qu4kr2RkNNE2LHM3tSotAY2+q7P2Y4XHFiM4hmtDSPMzX09UkRpcB4QMKITSi53D6BZPtjxgaBg48gI/wB4R/BS+0HH3DDczFfo1nSHDnXUrh3Oc55JJPxVqC7dzoKRrRV2mBvdSNOxFbBZEjiQ3Yc+qQ23duxHVNB8u6UF1WQdPIGtkEZIa0pAbCe6idk0qhDuQEjtjQW47hkeFwl2VkU6Vw0sb/jP9B+qyJfDdIBG0jygbnr3QQEbWkItTSR+G33g6zWyiQNSJxNm03kgCE39pOr6pRsEASkSoDdZDRzKDY4OKhd3K1YoTzJVfh+OI4Ra0GDostmMYTLp7LSh8kVKrHpbJf1UxnaxnqgtY+S2AnV1Vo5sLt3tBKxWufLZr4qzBjO1777Wtai8cmCSxpofBVHDFJdz+SSQtjcSTQ7BZuRmyRuDoWgepCgqcVyhHNojY4Cr3VSGWSQ+ZtBT63TzEz0XHqU90bW8ggge0bO6gpXN5FPdTmkKJryGUeYUA95aKT4gI/D1PJdJu5oH0VZ8otTRS6nReG7TJqvUeQFIJQ8Abt2dW/UKEtbqBDiDe99ApdyQP2Tt3rqlY1xdp2a2RtE1vsimGo4idOpzvKwdbTjGyGRp0SOkY3XNfQqTHjaGRZUrWljXFobe991HlyENc9znmSU1Q6goieHw2YcWsxgB3iOdV3fRWY2Evx4Xuf4WpzzQ5AclVne0+KZaiY3QREG7WtlvFYsxjIaaJJYyBpG7VRmR5Ts9+Rjw6tTjue57qxjcPxeFYuQzLdG/Je3yjtaOAuZw7Hy3ubb78pI3tZmNj5HF+NnW7c2SSeQQW/tMONG0zG2k7DurDXte3yuJYOQ7LLy4AcyOKU21rqPqtbMdA3KLcb+7AHJBmPy8rN4izGgFtJrZTxxRjijJcxhLY7D/AIqTDc3By/tLAL3VGTOOVPI4fiJIUFkZHiQzwi2tNmMdlVwg/Hx3yE6iNiPRTY5DsLIYzaa7F9lFiQymOR0h6bDqgledMQ2HwUD2a9gCN+nJPlBljY877W4dURl3LVqbyUGZlxtxjI08yAAnYLTu487VricAe2J470Sm4rKDmjfe1nu+GuJ5SaLaaPJOazU1Pa3nW19E+MDVy2IXn16MVJY9Yro8Usx0Ra4g7ELefH5SO24VbIha8WRuBtS3x3jn1zrIfTm7+8FEHam9iFPPHpJpVnc+y9EuuNmEPIplUU5x6Dkku20d1pk1bHD8KJ0DnvZrfVgHksgkUF0PDzWNHe1CviFKsUvtTxYY1sYHQBN8aYm/Ed9VJxCHwsguHuv3+agBoKo08bRkOZOGgTxEWevxV182r39Tj6lUuHBzIJJKtrrB+isgaYRZ3AWWorZElOs030AVR7gU6U6pCeajPNaRqcNyPEaYnnzN5fBaLHUQucikdHIHt5g2t6CYTRtkG1/opVi977bA+KYWdeaIHU6jyKlc2lFVyNTdP7Q5J0brG/NPIrdRvGh4eOTv0QS8rQUA2EwvLeY2VQ+kiA4O5FL6IGFu9ppUnNMdsUUwpE4t3TSEBaLSJEQ5BKRISqFtIktFoOWyYSMh4ZyDiFHTgDq3WlLLHNkiYDYMGq+rk6DC/tFxEFB46KBfZ7ChzeIa8l4ZjwjW/V19Focc439umGPjnTis22/aWBkRz4kkmO620aNdUmMD15K6JsmVr9m71sqrYzI80KarIawM1naynafDAINAmyVNRTLC0GwkaeYGwV86JWdOdBVpoAweVyiI9Vequa/Hw4MSBpcGO1vPdx2r6Km7Zw9QnB7o7DSRfOlQsjWsY2ud7rQ9nsH7dn630IofMSeVrMkZIYPFq2F+m/VbMU7uG8D+xhzRLl+dxHRvKlRBx7iIzszRDtjwjTGB17n5rPiGgFxbYLdkjWU/3tkjnkNIby5bIGSEF23u9FGa2pO5pCL6IGnZInEGylawuN9BzKBoHMlCUjmjogTqr3CMZ2Rk8tmqku24dw2Ph3B2SyGppWBxvpaVYiDdNAdEOk0jbmmOk1u0x7k7J8cRIa9u4I39FloRNeQ5wNkDkrD2xtGoO1NFavRSQRujnmZBUjA0a3pmKxrosuJ5+7sOAA6oJWvaWZTi0MaAC0fiTDkzvEUkWhr8gFgF+7SpNmyuKZErGxhujYD0Cr4jsdsrjKHHWwtYAeTlUaWVO37G6WNjnaPKb6uHNRyRO+xRvc0N8RuoKtpM2CMeJ7rZ55PipsuVrDDHDqe0gN36FRWdls8oe00QpBJriaeXdV5ZyZXMO1bKMSaWnsiLL7HmbvXNRvIItqdC4Pbq6FNZoM1l4AYbIIQQyx6m+XmmxtcxpsUVZY6J4DqcNjRHIm1I2Fri6pAS01RHogmLaBDQNQj1An1ASRNZG5sjrfTNJ1dHHskj1h2OzzEOBaaFG+yglM7Mdj9IsSHcndRSuLn62OedQ0+GwDn8UeRrzGwOlnJDw9o5d098JgnmhLWvc4B/iNN6R1UGuQPM2O8NPuAdSD1VQ/IyPGillmkBe6QEtrsrEGYxmU/LjqN/JjK2qt1Rl2a9mmgSPL8ErXxySSTugIj06QByBQPOXJpebJaTZCmxZHxy+NE4tJHRUMLGny2ziNpcGNLj6KfGc7w22SEF/XfSymFx6ojksmk3InEbQXVvsgSV58JwB5hGAMKDhWU6b/aHEBiZJJqiBAG/VVmSuc9jLaAHdUEs7w/hwcwkS66PwVrCxnSNh+8ugdYtZzpXySSl1DzchyWnh6XzQmOxpYXP35oiuHllxv8AfG1pWOa1w2qzVpXy/bJTJpA/ZBTo3Nc0h7bd71DuopcxmqA0Ko3RVGN2iYV1C0JvNA67A6WqD2eQOGxBXPt04X2MA5gb7pXt00a5G1HA7VjsPY6T8FZduGnvsV577dzS03Z3CgkbXyViLdgB5jYpsrdvUpEZGTD94a5O3Wbkxlu4W7kR6g016bKhkwa4zQ3G678dOXfLKIsJqeQQmlehwIB5guhhPhsjaeWndYMI1StHcrb6VfIUs9LE+VF4+MW/tN3CyR6rXifbQevIqpPjH7axrR5ZCPl3SVbGpjxaMCNh6jf5pmT5YirDzQroFTzXUylP1WcSSSSmlOPNNW2ShXeHZHhyeG47P5fFUimPdRBBohB07Hcu6uNe2RnqFk4WUMiBr/2hs4K7E+nA9FlpYqtk3TqaWHqpHJlbghBHG6jodzClLQ4b7hRZDaIkHzToiSdWrbsiEMIHuminVYs8wnP17aK+aGtob7lUJSCLTkIIXbJDunvG6YoGmkzkU8phVUWkKS0WgQlHdNKS0R3vhx/gb9ECNg5NaPgE5C0waY2Hmxp+IR4Uf4G/ROQgb4cf4G/RHhs/A36JyEDfCj/A36I8KP8AA36JyEDPCj/dt+iPCj/A36J6EDfDjqtDfojw2Hmxv0TkIGeFH+7b9EeFH+7b9E9CBnhR/u2/RHhR/u2/RPQgZ4Uf7tv0R4Uf7tv0T0IGeFH+7Z9EeFH+7Z+UJ6EDPCj/AHbPyhOLWnmB9EqEDdDPwt+iXQ38I+iVCBNLR0H0Rpb+EfRKhAgY0cmgfJJ4bPwN+ichA3Q38I+iNDfwj6JyEDfDZ+Bv0R4bPwN+ichA3w2fgb9EeGz8DfonIQN8Nn4G/RHhs/A36JyEDdDfwj6I0M/C36JyEDdDPwt+iPDZ+Bv0TkIG+Gz8Dfojw2VWhv0TkIGhjRyaB8Ajw2fgb9E5CBuhn4G/RHhsPNjfonIQN8Nn4G/RHhx/gb9E5CBvhs/A36IDGDk1o+SchA3w2fgb9EeGz8DfonIQN0N/CPojw2fgb9E5CBvhs/C36I0N/CPonITA3Q38I+iNDfwj6JyEwN0M/A36I8Nn4G/ROQgZ4Uf7tn5Qjwo/3bPyhPQgZ4Uf7tn0CXw2fgb9E5CBvhs/A36I8Nn4G/ROQgbob+EfRHhs/A36JyEDfDZ+Bv0R4cf4G/ROQgb4cf4G/RHhR/gb9E5CBojYOTGj5JdDfwj6JUIE0jsPojS38I+iVCBNLfwj6I0t/CPolQgTSOw+iNI7D6JUIE0jsPojS38I+iVCBNLfwj6I0t/CPolQgTQ38I+iTQ38I+ichA3Q38I+iXQ38I+iVCBNDfwj6JNDPwt+ichAIQhAIQuY4txDO4nxZ3BuEyeCIxeRkD9n0CDp0Llv9CcevEHEcz7Rz8TUOf8AH9VUl4px3gkh4XKz7ZNLtiznmfj3+fL4IO0QuVZ7IPzGiXi/EsmWd25EbhpaewsH+Shnj4h7JSRzsyZMzhjnBsjH+9H8EHYITIpWTRMljcHMe0OaR1BT0AhCEAmSzRQM1zSMjb3e4ALH9oOOO4e6PDwo/Gz59o2c9PqVSxvZM5bxk8dypcqc7lgdTW+n/pSDcZxXh0jtLM/Fc7sJmk/xVsEEWDssR/sjwR7NIxNJ7iR1/wAVmT8P4l7MXk8Nnfl4Ld5MeTctHcf1CDr0Krw3Pg4nhR5WO62P5g82nqCrSAQhCAQuf9q8Tis0DJ+F5MrDEDrijcWl3qK5/BYnBcXN4zCTF7S5Uczf7yFwdqb/APtbj1Qd2hcx/o1xb/8AiXK/K7/zpD7N8VAs+0uUAP8AC7/zoOoQvNuJZOXiymHD9oMzOlbZcI9Qa0Dn5tRW57Du4llCbMzMueWCtDGyPLgT1O/bl80HWoQhAIQhAIQhAIQhAIQhAIQhAIQhAIQhAIQhAIQhAIQhAIQhAIQhAIQhAIQhAIQhAIQhAIQhAIQhAIQhAIQhAIQhAIQhAIQhAIQhAIQhAIQhAIQhAIQuIweH5PG+LcW18TyoBBkFrQxxqrd6+iDt0LmP9EZv+u836n+qP9EZv+u836n+qDp0LiMzAyeCca4QG8TypxkZAa4PcaoOaK59bXboBCEIBCEIBcv7EU9nEp5P79+Sdd8+/wDEldQuSlefZr2lkmkBHDuIG3OrZj//AFJ+R9EHWpj4o3yMe5jXPjssJG7b2NJWua5oc0gtIsEcinIBZ/H2MfwLPD6rwHnfuBY/VaC5j2pz35cjOBcP8+ROR4pHJjee/wDnl8UF/wBkXOf7NYRfz0uHyDiB+i2FBhYrMLChxovciYGj19VOgEhIaCTyG6VMmaXwvaObmkIOZ9ko/wC0c3O43OLkkkMcV/stH/Kh8l1K5r2EeDwR8XJ8Uzg4dRyXSoBIRYo8kqEHK8Fb/ZHtXm8MZtj5DPGib2PYfr9F1S5eX/WP/wAQ4dH/AMNjU/5g/wDmC6hAIQhALn+N+z7p5xxHhb/s3EGb2NhJ8fX/ACV0CEHKw+2UcOM6PiGLKziEZ0mFrfePf0/zzTBg8a9ojq4jIcDBPKBnvOHr/wA/opOPNGL7XcGzKH3hMR+tf+JdBxHNi4dgy5Ux8kbbruegQcrxnFgxzB7PcHiayXJIM7+bg31P6/L1XWYWLFhYkWNCKjiaGj+qwvZPClkE3GcwXk5htv8AhZ/z/gAukQCEIQCEIQCEIQCEIQCEIQCEIQCEIQCEIQCEIQCEIQCEIQCEIQCEIQCEIQCEIQCEIQCEIQCEIQCEIQCEIQCEIQCEIQCEIQCEIQCEIQCEIQCEIQCEIQC5j2S/6V49/wBq/wDE9dOuY9kv+lePf9q/8T0HToUOVlQYeO+fJkEcTBZcUYuTDmY7J8eQSRPFhwQc77Wf9N+z/wD2n/xMXULl/az/AKb9n/8AtP8A4mLqEAhCEAhCEAq2dhQcQxH42SwPjePmD3HqrKEHIQZWZ7Jztxs7VkcLcaimAsx+h/p9F1cE0eRCyaF7ZI3i2uabBRPBFkwuhnY2SN4pzXCwVy8nsvxHGfLBwriRgwZj543E23vX+QgscY4/LLk/2XwRvjZjtnSDdsfffv8AwV3gPAo+ExOe93jZcu8sx5n0HorHCOEYvCMbwsZm59+Q+88+qvoBCEIBCEIORynP9mOPvzNLjw3OP3lC/Df3/j9T2XVQTRZELZYXtkjeLa5psFE8EWTC+GeNskbxTmuFgrnH+zGXgyuk4HxJ+M1xswybt/z8Qg6dJYur3XMnA9rZPK/imK1v4mt3/wC6mj2OLvvpeLZRzT/vgf8AJ/VAnswNHtFxlmTvl+JYcerLPL/9n9F1S5jg/s/xLB46c7JzmZDCwsc43reK2v6Dr0XToBCEIBCEIOa9uYyOFQZTPfx52uB7f5NKrxGb/SXjePw2BxOFABLkOHJx7frXzPZdBxzCdxHg+TisAL5GeW+4Nj9Qqvsxwb+x+G6JAPtMp1Skb/AfL+qDXY0MaGtADWigB0CchCAQhCAQhCAQhCAQhCAQhCAQhCAQhCAQhCAQhCAQhCAQhCAQhCAQhCAQhCAQhCAQhCAQhCAQhCAQhCAQhCAQhCAQhCAQhCAQhCAQhCAQhCAQhCAQhCAXGcF4ljcLy/aDIyn6WjKNNHNx1P2AXZrmsb2RgHGsjPy5BOx8rpI4q2BJvfugrYuDme0+S3O4oHQ8Pabhxga1ep/qjJwsz2WyH5vDA6fhzjc2OTZZ6j+v1XXAUkIsUeSDjeNcSxuKcQ9ncjFk1NOTuDzadTNiF2a5qf2Rg/trHz8SQQMZKJHxVtYN+Xta6VAIQhAIQhAIQhAIQhAIQhAIQhAIQhAIQhAIQhAIQhAIQhAIQhAIQhAIQhAIQhAIQhAIQhAIQhAIQhAIQhAIQhAIQhAIQhAIQhAIQhAIQhAIQhAIQhAIQhAIQhAIQhAIQhAIQhAIQhAIQhAIQhAIQhAIQhAIQhAIQhAIQhAIQhAIQhAIQhAIQhAIQhAIQhAIQsfj7eKTfZ8bhhMTJXVNOCLjb6f8uyDYQuQy25vs9xPA8PiWRlxZUmh8U7tR5iyPqp+PSZU/tHjYMHEJcOIwGR72GgKvc7+iDqELA4PgTNy25A4/JnRssOju2mwRvuf8hb6AQuN9n3sk4Jxn7XLKIRK7U5jvMBXRN48+GP2JxDgyzGHxRpdIfMR5uaDtELNyuL4vD/s0Mxe+acAMjjbqcfWkvE+N4fCzGzIc8yyC2xRt1OPyQaKFn8L4zh8V1jGe4SR+/G9ulzfkqeR7VcOgnkjHjzCI1I+KPU1vxKDcQocTKhzcZmTjSB8UgtrgpkAhCEAhCEAhCEAhCEAhCEAhCEAhCEAhCEAhCEAhCEAhCEAhCEAhCEAhCEAhCEAhCEAhCEAhCEAhCEAhCEAhCEAhCEAhCEAhCEAhCEAhCEAhCEAhCEAhCEAhCEAhCEAhCEAhCEAhCEAhCEAhCEAhCEEXhN7v/Of6o8Jvd/5z/VPQgZ4Te7/zn+qPCb3f+c/1T0IKcnDMOXLZlSRF88ezHue4lvw3UeXwXh+bN4uVj+LJp06nPdy7c1oIQZ+LwTh2FOZsXH8GQiiWPcNvqrvhN7v/ADn+qehBRi4RgwwTQRwaYp7MjQ91Ovne6STg2BJhMw3wXjsNtjL3UD9fUq+hBTbwvDZmHLbD/rFafEL3Egdhvsl/s3E+2/bPCJyK0+IXuuu3NW0IKg4biDMdliIjIc3SZA91kfVGLwzEw4XxY8XhxvJLmhxok/NW0IIYcSGCMRws8Ng5NYSAn+E3u/8AOf6p6EDPCb3f+c/1R4Te7/zn+qehAzwm93/nP9UeE3u/85/qnoQM8Jvd/wCc/wBUeE3u/wDOf6p6EDPCb3f+c/1R4Te7/wA5/qnoQM8Jvd/5z/VHhN7v/Of6p6EDPCb3f+c/1R4Te7/zn+qehAzwm93/AJz/AFR4Te7/AM5/qnoQM8Jvd/5z/VHhN7v/ADn+qehAzwm93/nP9UeE3u/85/qnoQM8Jvd/5z/VHhN7v/Of6p6EDPCb3f8AnP8AVHhN7v8Azn+qehAzwm93/nP9UeE3u/8AOf6p6EDPCb3f+c/1R4Te7/zn+qehAzwm93/nP9UeE3u/85/qnoQM8Jvd/wCc/wBUeE3u/wDOf6p6EDPCb3f+c/1R4Te7/wA5/qnoQM8Jvd/5z/VHhN7v/Of6p6EDPCb3f+c/1R4Te7/zn+qehAzwm93/AJz/AFR4Te7/AM5/qnoQM8Jvd/5z/VHhN7v/ADn+qehAzwm93/nP9UeE3u/85/qnoQM8Jvd/5z/VHhN7v/Of6p6EDPCb3f8AnP8AVHhN7v8Azn+qehAzwm93/nP9UeE3u/8AOf6p6EDPCb3f+c/1R4Te7/zn+qehAzwm93/nP9UeE3u/85/qnoQM8Jvd/wCc/wBUeE3u/wDOf6p6EDPCb3f+c/1R4Te7/wA5/qnoQM8Jvd/5z/VHhN7v/Of6p6EDPCb3f+c/1R4Te7/zn+qehAzwm93/AJz/AFR4Te7/AM5/qnoQM8Jvd/5z/VHhN7v/ADn+qehAzwm93/nP9UeE3u/85/qnoQM8Jvd/5z/VHhN7v/Of6p6EDPCb3f8AnP8AVHhN7v8Azn+qehAzwm93/nP9UeE3u/8AOf6p6EDPCb3f+c/1R4Te7/zn+qehAIQhAIQhAIQhAIQkc5rGlziA0CyTyCBULBLpfaGYtYXR8KYac8GnZBHQdm+vVLHLL7PzNhyHuk4Y81FM42YD+Fx/D2KDdQgEEAg2D1CEAhCEAhCEAhCEAhCEAhCEAhCEAoMvMxsKLxMqZkTO7jV/Dum8RzY+H4MuVKCQwbNHNx6AfEqjw7hRe8Z/FAJs1+4a7dsI/C0fzQH+kWK7zRY+bLH+8ZjOLf4K1g8VwuIEtxshrnjmw21w+R3V1UeI8Kx+INDngxzs3jnZs9h+P8kF5CzeD5s0wmxM2vtmKQ2Qjk8H3XD4rSQCEIQCEIQCEIQCEIQCEIQCEIQMllZDG6SV7WMYLc5xoALK/t18+/D+G5WUzpJQjY74F3NJxVn2/jGHw55uANdkTM/GAaaD6X/BbIAAAAoDoEGP/aXGOnAHfPLjR/afGBz4A/5ZTCtZ72xsL3uDWNFlzjQAQx7ZGNexwc1wsOBsEd0GSOPeC4DiODk4TSa8R4DmD4uHJa7XNe0OaQWkWCORSPY2RjmPaHNcKIIsELJ4EDi5GdwyyY8aQOis3THCwPkbQbCEIQCEIQCEIQCEIQCEIQCEIQCRzmt95wHxKo8Yzn4WMwY7BJkzvEULTy1HqfQc1Wi9ncR48TiOrOyHe9JKTXwA5AINgEEWNwkc4NFuIA9SsPI4bkcJH2nggc5o9/Dc4lrvVt8ipIOARZAE/FyczJduQ5x0M9Gt5Ug2AQ4WDY9Eqw8nhLuGNdl8F1RvZ5n42omOUdRXQ9qWthZUebhxZMJtkrQ4enogmQhCAQhCAQhCAQhCAQhCAQhCCDMy4MHGdPkvDI29e/oO5WNPlZ+XH42Rkf2Thu90Vczx/wCH5bqKTJjy8ibiuR58TEeY8SM8nvHN/wBdh8Fz+bm5GRlPkyX6tXTo0enZZ66xV6WbgDnESR52a4ftyTON/QqxAeFt/wBmy87hrwdrkLmX8DdhYUbdRb5gWWNuSly7lk1lw2OwJ6LP3XHWR8UyuHuY3inhy4zzTM2EeX01jp8eS2gQQCDYPIhcD7P8QmZlfZJmtkxJvK+NxsUeoXS8Kc7h2fJwiVxdFp8XFc7no6t+X8F0jLaQhCAQhCAQhCAQhCAQhCAQhCBHODWlziAALJPRYRdJ7RSlrC5nCWGnOGxySOg/w/xU3tA3xvsGI5zhDkZAZKAa1NAJr4bLWjY2NjWMaGsaKDQKACAjYyKNrI2hrGig0CgAklijmidFKwPjeKc0iwQqOfxR2NksxMbGflZT26/Da4NDW9yTyS8P4mcuaXGnx34uVEA50TiDYPUEcwgoxySez8wgyHOfwx5qKU7mA/hd/h7FbwIIsbhMlijmidFKwPY8U5pFghZXs05zcbMxtTnMxcuSGPUbIaKofqg2EIQgEIQgEIQgEIQgEIQgEIQgyONjxc3hOO73H5Ot3rpaSB9VrrK9oYZHYceVA0umw5WztaObgPeH0JWhi5MWXjR5EDg6ORuppCCVCEIMeceF7WYr2/7/ABnseP8AhIIP6rYWLw9w4jxzI4gzfHgZ9nid0cbtxH6BbSAQhCAQhCAQhCAQhCAQhCAQhCDH5+2VduH3/wD5FsLH/wD3zP8A+j//APotHNw4c/FfjZLdcT61AEi6N9Pggr8e/wCgc/8A7O/+BS8D/wCg8D/s0f8A3QsXi3stwjG4Tlzw4zmyRxOc0+I40QPil4X7LcIyeF4k8uM50kkLHuPiOFktBPVB06ycPb2l4l/9KE/95X8LEhwcVmNjN0xR3pBJNb31+Ko4f/vLxL/6MP8A4kGqhCEAhCEAhCEAhCEAhCEAhCEGRxXy8c4O920euVv/ANxbt/Na6qcTwGcRxDC5xY8EPjkHNjhyIVbhnEpJJTg57RFnRjcfsyj8TUGohCECEgAkmgNySsr2Y34JEQKY573M/wCEvNKHNyZOMzv4bgOIgaayslvIDqxvcn9FswxMghZFE3SxjQ1oHQBA9CEIBCEIBCEIBCEIBCEIBU+MTuxuEZczDTmROLT61srio8cidPwXNjYLc6F1Dvsg5fjUzeH4XDsBwGhkAc71cef8/qstpiyWOETrI2O60faKP7ZHw7MF+FNjgOrpW5/isKL7iXyatNmrG5+S8/dzpqHSQlnqOyR7tVa+f6KxDm40mRGJg5sb3UDXvD0UvEX4mXj+Li4cuN4bQ5xdRAF1vvf1VxZLScDYTxOJzeTTfw/zZXY8bHhy8LzGbPjyWsv/AAvGkj+C5j2ebJ4zS2g3ly5rpeMkuj4Zj85JcuM16N8xP6L0ZkYbSEIUAhCEAhCEAhCEAhCEAhCEGTxr/buEf9q/8DlrKlxPh/2+OLRO6CWGQSRyNANGq5HnzVX+zuLf9ev/AP5aNAuN/wC9Gb/2aL+Lk0/++Lf+wH//AGBWOHcNfiTzZGRlPysiUNa57mhoDRyAA+KTP4ZJk5ceXi5b8XIYwxl4YHhzSbqj6oNFY3s573Fv/wBIy/wanf2dxb/r1/8A/LRq3wvh44dA9niulklkdLJI4AFzjzNDlyQXEIQgEIQgEIQgEIQgEIQgEIQgFjv4blYGQ+fg8jAyQ6pMWW9BPdpHun9FsIQZA4rxBoqTgmRr/wAEjHN+tqN8HFeLN0Zenh+KffjjfrkeOxdyA+C20IMHFkf7Pyswsk6uHvdUE5/3ZP7D/wCRW8o8iCLJgfDMwPjeKc13Iox4WY2PHDECGRtDW2bND1QSIQhAIQhAIQhAIQhAIQhAIQhBj5hGN7T4U79mZELsfV0Dr1AfPdbCr5+FDxDFdj5DSWncEGi09CD0Kz2xcdxKjjmxc2MbB01sf8yNig0svGZmYk2NIXBkrCxxbzojolxcdmJiQ48ZcWRMDGl3OgK3Wd9o47/8hhn/APuD/wCVH2jjp5YGGPjkH/yoNZY/CHfaeLcUy2bxF7IWHvoG/wCpSPxuNZwMeVkY+HAdnDHtzyO2o8lp4mNDh4zMfHYGRsFABBMhCEAhCEAhCEAhCEAhCEAhCEAqfEuGwcRhDZdTJGG45WGnRnuCriEGLDxWbh0gxeNFrP3eWBUcnx/CUx02Vx8lmMX43Dbp0/J8w7N7D1W1JFHMwslY17Dza4WE8AAAAUEEOLjQ4eOyDHjEcTBQaFMhCAQhCAQhCAQhCAQhCAQhCAQdxRQhBykuANE3ApDocHGfAeeRHMs+Vn6rkcwnGlfjzMc3IZsQRyK9O4jw+HiOOI5dTXNOqORhp0buhBWBxLG1NEfHsJ8zWCm5+M3ev8QG4/UKfWW7T/04vH4u4HCx8qP7nHJBIs2Om3otXA42MbAkxz4jmFukSEAkjfainy+zvDJ3a8bj+M0XYEtNI/VPi4HwaBw+1cYOWekOK2yT22tWc87rX36zF32PkblsMTo3aY/P4g5N7glbeAf7V4u7iI/2TGaYcY9Hk+88enRV8Xh0+bjjFZjHhnCxziv72b/i7A/VdBFEyGJsUTAxjBTWgbAK26yehCFAIQhAIQhAIQhAIQhAIQhAIQhAIQhAIQhAIQhAIQhAIQhAIQhAIQhAIQhAIQhAIQhAIQhAIQhAIQhAIQhAIQhAIQhAIQhAIQhAIQhAIQhAIQhAIQhAIQhAIQhAIQhAIQhAIQhAIQhAIQhAIQhAIQhAIQhAIQhAIQhAIQhAIQhBXmwMOd1zYsEh7vjB/iE+HGggFQwxxjsxgH8FKhAIQhAIQhAIQhAIQhB//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7883080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Number Placeholder 5"/>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b="1">
                <a:solidFill>
                  <a:schemeClr val="bg1"/>
                </a:solidFill>
                <a:latin typeface="Arial" panose="020B0604020202020204" pitchFamily="34" charset="0"/>
                <a:ea typeface="MS PGothic" panose="020B0600070205080204" pitchFamily="34" charset="-128"/>
              </a:defRPr>
            </a:lvl1pPr>
            <a:lvl2pPr marL="557213" indent="-214313">
              <a:spcBef>
                <a:spcPct val="20000"/>
              </a:spcBef>
              <a:buChar char="–"/>
              <a:defRPr sz="2100" b="1">
                <a:solidFill>
                  <a:schemeClr val="bg1"/>
                </a:solidFill>
                <a:latin typeface="Arial" panose="020B0604020202020204" pitchFamily="34" charset="0"/>
                <a:ea typeface="MS PGothic" panose="020B0600070205080204" pitchFamily="34" charset="-128"/>
              </a:defRPr>
            </a:lvl2pPr>
            <a:lvl3pPr marL="857250" indent="-171450">
              <a:spcBef>
                <a:spcPct val="20000"/>
              </a:spcBef>
              <a:buChar char="•"/>
              <a:defRPr sz="1800" b="1">
                <a:solidFill>
                  <a:schemeClr val="bg1"/>
                </a:solidFill>
                <a:latin typeface="Arial" panose="020B0604020202020204" pitchFamily="34" charset="0"/>
                <a:ea typeface="MS PGothic" panose="020B0600070205080204" pitchFamily="34" charset="-128"/>
              </a:defRPr>
            </a:lvl3pPr>
            <a:lvl4pPr marL="1200150" indent="-171450">
              <a:spcBef>
                <a:spcPct val="20000"/>
              </a:spcBef>
              <a:buChar char="–"/>
              <a:defRPr sz="1500" b="1">
                <a:solidFill>
                  <a:schemeClr val="bg1"/>
                </a:solidFill>
                <a:latin typeface="Arial" panose="020B0604020202020204" pitchFamily="34" charset="0"/>
                <a:ea typeface="MS PGothic" panose="020B0600070205080204" pitchFamily="34" charset="-128"/>
              </a:defRPr>
            </a:lvl4pPr>
            <a:lvl5pPr marL="1543050" indent="-171450">
              <a:spcBef>
                <a:spcPct val="20000"/>
              </a:spcBef>
              <a:buChar char="»"/>
              <a:defRPr sz="1500" b="1">
                <a:solidFill>
                  <a:schemeClr val="bg1"/>
                </a:solidFill>
                <a:latin typeface="Arial" panose="020B0604020202020204" pitchFamily="34" charset="0"/>
                <a:ea typeface="MS PGothic" panose="020B0600070205080204" pitchFamily="34" charset="-128"/>
              </a:defRPr>
            </a:lvl5pPr>
            <a:lvl6pPr marL="1885950" indent="-171450" eaLnBrk="0" fontAlgn="base" hangingPunct="0">
              <a:spcBef>
                <a:spcPct val="20000"/>
              </a:spcBef>
              <a:spcAft>
                <a:spcPct val="0"/>
              </a:spcAft>
              <a:buChar char="»"/>
              <a:defRPr sz="1500" b="1">
                <a:solidFill>
                  <a:schemeClr val="bg1"/>
                </a:solidFill>
                <a:latin typeface="Arial" panose="020B0604020202020204" pitchFamily="34" charset="0"/>
                <a:ea typeface="MS PGothic" panose="020B0600070205080204" pitchFamily="34" charset="-128"/>
              </a:defRPr>
            </a:lvl6pPr>
            <a:lvl7pPr marL="2228850" indent="-171450" eaLnBrk="0" fontAlgn="base" hangingPunct="0">
              <a:spcBef>
                <a:spcPct val="20000"/>
              </a:spcBef>
              <a:spcAft>
                <a:spcPct val="0"/>
              </a:spcAft>
              <a:buChar char="»"/>
              <a:defRPr sz="1500" b="1">
                <a:solidFill>
                  <a:schemeClr val="bg1"/>
                </a:solidFill>
                <a:latin typeface="Arial" panose="020B0604020202020204" pitchFamily="34" charset="0"/>
                <a:ea typeface="MS PGothic" panose="020B0600070205080204" pitchFamily="34" charset="-128"/>
              </a:defRPr>
            </a:lvl7pPr>
            <a:lvl8pPr marL="2571750" indent="-171450" eaLnBrk="0" fontAlgn="base" hangingPunct="0">
              <a:spcBef>
                <a:spcPct val="20000"/>
              </a:spcBef>
              <a:spcAft>
                <a:spcPct val="0"/>
              </a:spcAft>
              <a:buChar char="»"/>
              <a:defRPr sz="1500" b="1">
                <a:solidFill>
                  <a:schemeClr val="bg1"/>
                </a:solidFill>
                <a:latin typeface="Arial" panose="020B0604020202020204" pitchFamily="34" charset="0"/>
                <a:ea typeface="MS PGothic" panose="020B0600070205080204" pitchFamily="34" charset="-128"/>
              </a:defRPr>
            </a:lvl8pPr>
            <a:lvl9pPr marL="2914650" indent="-171450" eaLnBrk="0" fontAlgn="base" hangingPunct="0">
              <a:spcBef>
                <a:spcPct val="20000"/>
              </a:spcBef>
              <a:spcAft>
                <a:spcPct val="0"/>
              </a:spcAft>
              <a:buChar char="»"/>
              <a:defRPr sz="1500" b="1">
                <a:solidFill>
                  <a:schemeClr val="bg1"/>
                </a:solidFill>
                <a:latin typeface="Arial" panose="020B0604020202020204" pitchFamily="34" charset="0"/>
                <a:ea typeface="MS PGothic" panose="020B0600070205080204" pitchFamily="34" charset="-128"/>
              </a:defRPr>
            </a:lvl9pPr>
          </a:lstStyle>
          <a:p>
            <a:pPr>
              <a:spcBef>
                <a:spcPct val="0"/>
              </a:spcBef>
              <a:buFontTx/>
              <a:buNone/>
              <a:defRPr/>
            </a:pPr>
            <a:fld id="{A364D82F-FC0A-4061-A324-A42C7EE52DA7}" type="slidenum">
              <a:rPr lang="en-US" altLang="en-US" sz="1050" b="0">
                <a:solidFill>
                  <a:srgbClr val="000000"/>
                </a:solidFill>
              </a:rPr>
              <a:pPr>
                <a:spcBef>
                  <a:spcPct val="0"/>
                </a:spcBef>
                <a:buFontTx/>
                <a:buNone/>
                <a:defRPr/>
              </a:pPr>
              <a:t>3</a:t>
            </a:fld>
            <a:endParaRPr lang="en-US" altLang="en-US" sz="1050" b="0" dirty="0">
              <a:solidFill>
                <a:srgbClr val="000000"/>
              </a:solidFill>
            </a:endParaRPr>
          </a:p>
        </p:txBody>
      </p:sp>
      <p:sp>
        <p:nvSpPr>
          <p:cNvPr id="25604" name="Rectangle 4"/>
          <p:cNvSpPr>
            <a:spLocks noGrp="1" noChangeArrowheads="1"/>
          </p:cNvSpPr>
          <p:nvPr>
            <p:ph type="title"/>
          </p:nvPr>
        </p:nvSpPr>
        <p:spPr/>
        <p:txBody>
          <a:bodyPr/>
          <a:lstStyle/>
          <a:p>
            <a:pPr eaLnBrk="1" hangingPunct="1">
              <a:defRPr/>
            </a:pPr>
            <a:r>
              <a:rPr lang="en-US" altLang="en-US" dirty="0" smtClean="0">
                <a:solidFill>
                  <a:srgbClr val="660066"/>
                </a:solidFill>
                <a:effectLst>
                  <a:outerShdw blurRad="38100" dist="38100" dir="2700000" algn="tl">
                    <a:srgbClr val="C0C0C0"/>
                  </a:outerShdw>
                </a:effectLst>
                <a:latin typeface="Comic Sans MS" panose="030F0702030302020204" pitchFamily="66" charset="0"/>
              </a:rPr>
              <a:t>Abiotic or Biotic?</a:t>
            </a:r>
          </a:p>
        </p:txBody>
      </p:sp>
      <p:pic>
        <p:nvPicPr>
          <p:cNvPr id="68612" name="Picture 6" descr="new1b"/>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952749" y="1160956"/>
            <a:ext cx="5659405" cy="3982544"/>
          </a:xfrm>
          <a:effectLst>
            <a:outerShdw dist="35921" dir="2700000" algn="ctr" rotWithShape="0">
              <a:srgbClr val="808080"/>
            </a:outerShdw>
          </a:effectLst>
        </p:spPr>
      </p:pic>
      <p:sp>
        <p:nvSpPr>
          <p:cNvPr id="25608" name="Text Box 8"/>
          <p:cNvSpPr txBox="1">
            <a:spLocks noChangeArrowheads="1"/>
          </p:cNvSpPr>
          <p:nvPr/>
        </p:nvSpPr>
        <p:spPr bwMode="auto">
          <a:xfrm>
            <a:off x="4495800" y="5257800"/>
            <a:ext cx="1828800" cy="508000"/>
          </a:xfrm>
          <a:prstGeom prst="rect">
            <a:avLst/>
          </a:prstGeom>
          <a:noFill/>
          <a:ln w="9525">
            <a:noFill/>
            <a:miter lim="800000"/>
            <a:headEnd/>
            <a:tailEnd/>
          </a:ln>
          <a:effec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fontAlgn="base">
              <a:spcBef>
                <a:spcPct val="50000"/>
              </a:spcBef>
              <a:spcAft>
                <a:spcPct val="0"/>
              </a:spcAft>
              <a:defRPr/>
            </a:pPr>
            <a:r>
              <a:rPr lang="en-US" altLang="en-US" sz="2700" b="1" i="1" dirty="0">
                <a:solidFill>
                  <a:srgbClr val="FFFFFF"/>
                </a:solidFill>
                <a:effectLst>
                  <a:outerShdw blurRad="38100" dist="38100" dir="2700000" algn="tl">
                    <a:srgbClr val="C0C0C0"/>
                  </a:outerShdw>
                </a:effectLst>
                <a:latin typeface="Comic Sans MS" panose="030F0702030302020204" pitchFamily="66" charset="0"/>
              </a:rPr>
              <a:t>Abiotic</a:t>
            </a:r>
          </a:p>
        </p:txBody>
      </p:sp>
      <p:pic>
        <p:nvPicPr>
          <p:cNvPr id="68614" name="3B7A52E6.WAV">
            <a:hlinkClick r:id="" action="ppaction://media"/>
          </p:cNvPr>
          <p:cNvPicPr>
            <a:picLocks noRot="1"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067800" y="560070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69516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608"/>
                                        </p:tgtEl>
                                        <p:attrNameLst>
                                          <p:attrName>style.visibility</p:attrName>
                                        </p:attrNameLst>
                                      </p:cBhvr>
                                      <p:to>
                                        <p:strVal val="visible"/>
                                      </p:to>
                                    </p:set>
                                    <p:anim calcmode="lin" valueType="num">
                                      <p:cBhvr additive="base">
                                        <p:cTn id="7" dur="500" fill="hold"/>
                                        <p:tgtEl>
                                          <p:spTgt spid="25608"/>
                                        </p:tgtEl>
                                        <p:attrNameLst>
                                          <p:attrName>ppt_x</p:attrName>
                                        </p:attrNameLst>
                                      </p:cBhvr>
                                      <p:tavLst>
                                        <p:tav tm="0">
                                          <p:val>
                                            <p:strVal val="#ppt_x"/>
                                          </p:val>
                                        </p:tav>
                                        <p:tav tm="100000">
                                          <p:val>
                                            <p:strVal val="#ppt_x"/>
                                          </p:val>
                                        </p:tav>
                                      </p:tavLst>
                                    </p:anim>
                                    <p:anim calcmode="lin" valueType="num">
                                      <p:cBhvr additive="base">
                                        <p:cTn id="8" dur="500" fill="hold"/>
                                        <p:tgtEl>
                                          <p:spTgt spid="2560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8"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935" y="76200"/>
            <a:ext cx="11672596" cy="1455738"/>
          </a:xfrm>
          <a:solidFill>
            <a:schemeClr val="accent4">
              <a:lumMod val="75000"/>
            </a:schemeClr>
          </a:solidFill>
        </p:spPr>
        <p:txBody>
          <a:bodyPr>
            <a:noAutofit/>
          </a:bodyPr>
          <a:lstStyle/>
          <a:p>
            <a:pPr algn="ctr">
              <a:defRPr/>
            </a:pPr>
            <a:r>
              <a:rPr lang="en-US" sz="5400" b="1" dirty="0">
                <a:solidFill>
                  <a:schemeClr val="bg1"/>
                </a:solidFill>
              </a:rPr>
              <a:t>Modeling “The Martian” </a:t>
            </a:r>
            <a:br>
              <a:rPr lang="en-US" sz="5400" b="1" dirty="0">
                <a:solidFill>
                  <a:schemeClr val="bg1"/>
                </a:solidFill>
              </a:rPr>
            </a:br>
            <a:r>
              <a:rPr lang="en-US" sz="5400" b="1" dirty="0">
                <a:solidFill>
                  <a:schemeClr val="bg1"/>
                </a:solidFill>
              </a:rPr>
              <a:t>Bio Bottle Challenge</a:t>
            </a:r>
          </a:p>
        </p:txBody>
      </p:sp>
      <p:sp>
        <p:nvSpPr>
          <p:cNvPr id="3" name="Content Placeholder 2"/>
          <p:cNvSpPr>
            <a:spLocks noGrp="1"/>
          </p:cNvSpPr>
          <p:nvPr>
            <p:ph idx="1"/>
          </p:nvPr>
        </p:nvSpPr>
        <p:spPr>
          <a:xfrm>
            <a:off x="1" y="1600203"/>
            <a:ext cx="11896530" cy="906463"/>
          </a:xfrm>
        </p:spPr>
        <p:txBody>
          <a:bodyPr rtlCol="0">
            <a:noAutofit/>
          </a:bodyPr>
          <a:lstStyle/>
          <a:p>
            <a:pPr marL="0" indent="0">
              <a:buNone/>
              <a:defRPr/>
            </a:pPr>
            <a:r>
              <a:rPr lang="en-US" sz="3600" dirty="0"/>
              <a:t>Models are simulations of real life that help us understand and predict reality.</a:t>
            </a:r>
          </a:p>
        </p:txBody>
      </p:sp>
      <p:sp>
        <p:nvSpPr>
          <p:cNvPr id="4" name="Content Placeholder 2"/>
          <p:cNvSpPr txBox="1">
            <a:spLocks/>
          </p:cNvSpPr>
          <p:nvPr/>
        </p:nvSpPr>
        <p:spPr>
          <a:xfrm>
            <a:off x="1046325" y="2574931"/>
            <a:ext cx="5270499" cy="3932238"/>
          </a:xfrm>
          <a:prstGeom prst="rect">
            <a:avLst/>
          </a:prstGeom>
          <a:solidFill>
            <a:srgbClr val="00B050"/>
          </a:solidFill>
        </p:spPr>
        <p:txBody>
          <a:bodyPr anchor="ctr">
            <a:normAutofit/>
          </a:bodyPr>
          <a:lstStyle>
            <a:lvl1pPr marL="214313" indent="-214313" algn="l" defTabSz="342900" rtl="0" eaLnBrk="1" latinLnBrk="0" hangingPunct="1">
              <a:spcBef>
                <a:spcPts val="0"/>
              </a:spcBef>
              <a:spcAft>
                <a:spcPts val="750"/>
              </a:spcAft>
              <a:buClr>
                <a:schemeClr val="tx1"/>
              </a:buClr>
              <a:buSzPct val="100000"/>
              <a:buFont typeface="Arial"/>
              <a:buChar char="•"/>
              <a:defRPr sz="1350" kern="1200" cap="none">
                <a:solidFill>
                  <a:schemeClr val="tx1"/>
                </a:solidFill>
                <a:effectLst/>
                <a:latin typeface="+mn-lt"/>
                <a:ea typeface="+mn-ea"/>
                <a:cs typeface="+mn-cs"/>
              </a:defRPr>
            </a:lvl1pPr>
            <a:lvl2pPr marL="557213" indent="-214313" algn="l" defTabSz="342900" rtl="0" eaLnBrk="1" latinLnBrk="0" hangingPunct="1">
              <a:spcBef>
                <a:spcPts val="0"/>
              </a:spcBef>
              <a:spcAft>
                <a:spcPts val="750"/>
              </a:spcAft>
              <a:buClr>
                <a:schemeClr val="tx1"/>
              </a:buClr>
              <a:buSzPct val="100000"/>
              <a:buFont typeface="Arial"/>
              <a:buChar char="•"/>
              <a:defRPr sz="1200" kern="1200" cap="none">
                <a:solidFill>
                  <a:schemeClr val="tx1"/>
                </a:solidFill>
                <a:effectLst/>
                <a:latin typeface="+mn-lt"/>
                <a:ea typeface="+mn-ea"/>
                <a:cs typeface="+mn-cs"/>
              </a:defRPr>
            </a:lvl2pPr>
            <a:lvl3pPr marL="900113" indent="-214313" algn="l" defTabSz="342900" rtl="0" eaLnBrk="1" latinLnBrk="0" hangingPunct="1">
              <a:spcBef>
                <a:spcPts val="0"/>
              </a:spcBef>
              <a:spcAft>
                <a:spcPts val="750"/>
              </a:spcAft>
              <a:buClr>
                <a:schemeClr val="tx1"/>
              </a:buClr>
              <a:buSzPct val="100000"/>
              <a:buFont typeface="Arial"/>
              <a:buChar char="•"/>
              <a:defRPr sz="1050" kern="1200" cap="none">
                <a:solidFill>
                  <a:schemeClr val="tx1"/>
                </a:solidFill>
                <a:effectLst/>
                <a:latin typeface="+mn-lt"/>
                <a:ea typeface="+mn-ea"/>
                <a:cs typeface="+mn-cs"/>
              </a:defRPr>
            </a:lvl3pPr>
            <a:lvl4pPr marL="1157288" indent="-128588"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4pPr>
            <a:lvl5pPr marL="1500188" indent="-128588"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5pPr>
            <a:lvl6pPr marL="18859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6pPr>
            <a:lvl7pPr marL="22288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7pPr>
            <a:lvl8pPr marL="25717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8pPr>
            <a:lvl9pPr marL="29146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9pPr>
          </a:lstStyle>
          <a:p>
            <a:pPr marL="0" marR="0" lvl="0" indent="0" algn="l" defTabSz="342900" rtl="0" eaLnBrk="1" fontAlgn="auto" latinLnBrk="0" hangingPunct="1">
              <a:lnSpc>
                <a:spcPct val="100000"/>
              </a:lnSpc>
              <a:spcBef>
                <a:spcPts val="0"/>
              </a:spcBef>
              <a:spcAft>
                <a:spcPts val="750"/>
              </a:spcAft>
              <a:buClr>
                <a:prstClr val="white"/>
              </a:buClr>
              <a:buSzPct val="100000"/>
              <a:buFont typeface="Arial"/>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first rule of models:  All models are wrong!</a:t>
            </a:r>
          </a:p>
          <a:p>
            <a:pPr marL="0" marR="0" lvl="0" indent="0" algn="l" defTabSz="342900" rtl="0" eaLnBrk="1" fontAlgn="auto" latinLnBrk="0" hangingPunct="1">
              <a:lnSpc>
                <a:spcPct val="100000"/>
              </a:lnSpc>
              <a:spcBef>
                <a:spcPts val="0"/>
              </a:spcBef>
              <a:spcAft>
                <a:spcPts val="750"/>
              </a:spcAft>
              <a:buClr>
                <a:prstClr val="white"/>
              </a:buClr>
              <a:buSzPct val="100000"/>
              <a:buFont typeface="Arial"/>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….they are representations of real life, they are useful for studying some aspects of real life, but they are not identical to real life.  Its important to be aware of the limitations of our models.</a:t>
            </a: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342900" rtl="0" eaLnBrk="1" fontAlgn="auto" latinLnBrk="0" hangingPunct="1">
              <a:lnSpc>
                <a:spcPct val="100000"/>
              </a:lnSpc>
              <a:spcBef>
                <a:spcPts val="0"/>
              </a:spcBef>
              <a:spcAft>
                <a:spcPts val="750"/>
              </a:spcAft>
              <a:buClr>
                <a:prstClr val="white"/>
              </a:buClr>
              <a:buSzPct val="100000"/>
              <a:buFont typeface="Arial"/>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9333" name="Content Placeholder 4"/>
          <p:cNvPicPr>
            <a:picLocks noChangeAspect="1"/>
          </p:cNvPicPr>
          <p:nvPr/>
        </p:nvPicPr>
        <p:blipFill>
          <a:blip r:embed="rId2">
            <a:extLst>
              <a:ext uri="{28A0092B-C50C-407E-A947-70E740481C1C}">
                <a14:useLocalDpi xmlns:a14="http://schemas.microsoft.com/office/drawing/2010/main" val="0"/>
              </a:ext>
            </a:extLst>
          </a:blip>
          <a:srcRect l="19704" r="19052"/>
          <a:stretch>
            <a:fillRect/>
          </a:stretch>
        </p:blipFill>
        <p:spPr bwMode="auto">
          <a:xfrm>
            <a:off x="6823788" y="2265782"/>
            <a:ext cx="2740090" cy="4473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4" name="Picture 4"/>
          <p:cNvPicPr>
            <a:picLocks noChangeAspect="1"/>
          </p:cNvPicPr>
          <p:nvPr/>
        </p:nvPicPr>
        <p:blipFill>
          <a:blip r:embed="rId3">
            <a:extLst>
              <a:ext uri="{28A0092B-C50C-407E-A947-70E740481C1C}">
                <a14:useLocalDpi xmlns:a14="http://schemas.microsoft.com/office/drawing/2010/main" val="0"/>
              </a:ext>
            </a:extLst>
          </a:blip>
          <a:srcRect r="42258"/>
          <a:stretch>
            <a:fillRect/>
          </a:stretch>
        </p:blipFill>
        <p:spPr bwMode="auto">
          <a:xfrm>
            <a:off x="9955763" y="2053433"/>
            <a:ext cx="2016969" cy="4647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72522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5273" y="76200"/>
            <a:ext cx="11411339" cy="533400"/>
          </a:xfrm>
        </p:spPr>
        <p:txBody>
          <a:bodyPr>
            <a:noAutofit/>
          </a:bodyPr>
          <a:lstStyle/>
          <a:p>
            <a:pPr>
              <a:defRPr/>
            </a:pPr>
            <a:r>
              <a:rPr lang="en-US" sz="4400" u="sng" dirty="0" smtClean="0"/>
              <a:t>Objective:</a:t>
            </a:r>
            <a:r>
              <a:rPr lang="en-US" sz="4400" b="1" dirty="0" smtClean="0"/>
              <a:t> Problem </a:t>
            </a:r>
            <a:r>
              <a:rPr lang="en-US" sz="4400" b="1" dirty="0"/>
              <a:t>you are solving:</a:t>
            </a:r>
          </a:p>
        </p:txBody>
      </p:sp>
      <p:sp>
        <p:nvSpPr>
          <p:cNvPr id="100355" name="Content Placeholder 2"/>
          <p:cNvSpPr>
            <a:spLocks noGrp="1"/>
          </p:cNvSpPr>
          <p:nvPr>
            <p:ph sz="half" idx="1"/>
          </p:nvPr>
        </p:nvSpPr>
        <p:spPr>
          <a:xfrm>
            <a:off x="-1" y="777551"/>
            <a:ext cx="4786605" cy="2667000"/>
          </a:xfrm>
        </p:spPr>
        <p:txBody>
          <a:bodyPr>
            <a:normAutofit/>
          </a:bodyPr>
          <a:lstStyle/>
          <a:p>
            <a:pPr eaLnBrk="1" hangingPunct="1"/>
            <a:r>
              <a:rPr lang="en-US" altLang="en-US" sz="3200" b="1" dirty="0"/>
              <a:t>Design a working model of the HAB module that can keep an “Astronaut” alive for 9 months.</a:t>
            </a:r>
          </a:p>
        </p:txBody>
      </p:sp>
      <p:pic>
        <p:nvPicPr>
          <p:cNvPr id="100356"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786604" y="674201"/>
            <a:ext cx="4611688" cy="2590800"/>
          </a:xfrm>
        </p:spPr>
      </p:pic>
      <p:sp>
        <p:nvSpPr>
          <p:cNvPr id="100357" name="Text Placeholder 5"/>
          <p:cNvSpPr txBox="1">
            <a:spLocks/>
          </p:cNvSpPr>
          <p:nvPr/>
        </p:nvSpPr>
        <p:spPr bwMode="auto">
          <a:xfrm>
            <a:off x="205273" y="3289040"/>
            <a:ext cx="7158909" cy="1447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342900">
              <a:spcAft>
                <a:spcPts val="750"/>
              </a:spcAft>
              <a:buClr>
                <a:schemeClr val="tx1"/>
              </a:buClr>
              <a:buSzPct val="100000"/>
              <a:buFont typeface="Arial" panose="020B0604020202020204" pitchFamily="34" charset="0"/>
              <a:buChar char="•"/>
              <a:defRPr sz="1300">
                <a:solidFill>
                  <a:schemeClr val="tx1"/>
                </a:solidFill>
                <a:latin typeface="Calibri" panose="020F0502020204030204" pitchFamily="34" charset="0"/>
              </a:defRPr>
            </a:lvl1pPr>
            <a:lvl2pPr marL="557213" indent="-214313" defTabSz="342900">
              <a:spcAft>
                <a:spcPts val="75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2pPr>
            <a:lvl3pPr marL="900113" indent="-214313" defTabSz="342900">
              <a:spcAft>
                <a:spcPts val="750"/>
              </a:spcAft>
              <a:buClr>
                <a:schemeClr val="tx1"/>
              </a:buClr>
              <a:buSzPct val="100000"/>
              <a:buFont typeface="Arial" panose="020B0604020202020204" pitchFamily="34" charset="0"/>
              <a:buChar char="•"/>
              <a:defRPr sz="1000">
                <a:solidFill>
                  <a:schemeClr val="tx1"/>
                </a:solidFill>
                <a:latin typeface="Calibri" panose="020F0502020204030204" pitchFamily="34" charset="0"/>
              </a:defRPr>
            </a:lvl3pPr>
            <a:lvl4pPr marL="1157288" indent="-128588" defTabSz="342900">
              <a:spcAft>
                <a:spcPts val="750"/>
              </a:spcAft>
              <a:buClr>
                <a:schemeClr val="tx1"/>
              </a:buClr>
              <a:buSzPct val="100000"/>
              <a:buFont typeface="Arial" panose="020B0604020202020204" pitchFamily="34" charset="0"/>
              <a:buChar char="•"/>
              <a:defRPr sz="900">
                <a:solidFill>
                  <a:schemeClr val="tx1"/>
                </a:solidFill>
                <a:latin typeface="Calibri" panose="020F0502020204030204" pitchFamily="34" charset="0"/>
              </a:defRPr>
            </a:lvl4pPr>
            <a:lvl5pPr marL="1500188" indent="-128588" defTabSz="342900">
              <a:spcAft>
                <a:spcPts val="750"/>
              </a:spcAft>
              <a:buClr>
                <a:schemeClr val="tx1"/>
              </a:buClr>
              <a:buSzPct val="100000"/>
              <a:buFont typeface="Arial" panose="020B0604020202020204" pitchFamily="34" charset="0"/>
              <a:buChar char="•"/>
              <a:defRPr sz="900">
                <a:solidFill>
                  <a:schemeClr val="tx1"/>
                </a:solidFill>
                <a:latin typeface="Calibri" panose="020F0502020204030204" pitchFamily="34" charset="0"/>
              </a:defRPr>
            </a:lvl5pPr>
            <a:lvl6pPr marL="1957388" indent="-128588" defTabSz="342900" eaLnBrk="0" fontAlgn="base" hangingPunct="0">
              <a:spcBef>
                <a:spcPct val="0"/>
              </a:spcBef>
              <a:spcAft>
                <a:spcPts val="750"/>
              </a:spcAft>
              <a:buClr>
                <a:schemeClr val="tx1"/>
              </a:buClr>
              <a:buSzPct val="100000"/>
              <a:buFont typeface="Arial" panose="020B0604020202020204" pitchFamily="34" charset="0"/>
              <a:buChar char="•"/>
              <a:defRPr sz="900">
                <a:solidFill>
                  <a:schemeClr val="tx1"/>
                </a:solidFill>
                <a:latin typeface="Calibri" panose="020F0502020204030204" pitchFamily="34" charset="0"/>
              </a:defRPr>
            </a:lvl6pPr>
            <a:lvl7pPr marL="2414588" indent="-128588" defTabSz="342900" eaLnBrk="0" fontAlgn="base" hangingPunct="0">
              <a:spcBef>
                <a:spcPct val="0"/>
              </a:spcBef>
              <a:spcAft>
                <a:spcPts val="750"/>
              </a:spcAft>
              <a:buClr>
                <a:schemeClr val="tx1"/>
              </a:buClr>
              <a:buSzPct val="100000"/>
              <a:buFont typeface="Arial" panose="020B0604020202020204" pitchFamily="34" charset="0"/>
              <a:buChar char="•"/>
              <a:defRPr sz="900">
                <a:solidFill>
                  <a:schemeClr val="tx1"/>
                </a:solidFill>
                <a:latin typeface="Calibri" panose="020F0502020204030204" pitchFamily="34" charset="0"/>
              </a:defRPr>
            </a:lvl7pPr>
            <a:lvl8pPr marL="2871788" indent="-128588" defTabSz="342900" eaLnBrk="0" fontAlgn="base" hangingPunct="0">
              <a:spcBef>
                <a:spcPct val="0"/>
              </a:spcBef>
              <a:spcAft>
                <a:spcPts val="750"/>
              </a:spcAft>
              <a:buClr>
                <a:schemeClr val="tx1"/>
              </a:buClr>
              <a:buSzPct val="100000"/>
              <a:buFont typeface="Arial" panose="020B0604020202020204" pitchFamily="34" charset="0"/>
              <a:buChar char="•"/>
              <a:defRPr sz="900">
                <a:solidFill>
                  <a:schemeClr val="tx1"/>
                </a:solidFill>
                <a:latin typeface="Calibri" panose="020F0502020204030204" pitchFamily="34" charset="0"/>
              </a:defRPr>
            </a:lvl8pPr>
            <a:lvl9pPr marL="3328988" indent="-128588" defTabSz="342900" eaLnBrk="0" fontAlgn="base" hangingPunct="0">
              <a:spcBef>
                <a:spcPct val="0"/>
              </a:spcBef>
              <a:spcAft>
                <a:spcPts val="750"/>
              </a:spcAft>
              <a:buClr>
                <a:schemeClr val="tx1"/>
              </a:buClr>
              <a:buSzPct val="100000"/>
              <a:buFont typeface="Arial" panose="020B0604020202020204" pitchFamily="34" charset="0"/>
              <a:buChar char="•"/>
              <a:defRPr sz="900">
                <a:solidFill>
                  <a:schemeClr val="tx1"/>
                </a:solidFill>
                <a:latin typeface="Calibri" panose="020F0502020204030204" pitchFamily="34" charset="0"/>
              </a:defRPr>
            </a:lvl9pPr>
          </a:lstStyle>
          <a:p>
            <a:pPr marL="0" marR="0" lvl="0" indent="0" algn="l" defTabSz="342900" rtl="0" eaLnBrk="1" fontAlgn="base" latinLnBrk="0" hangingPunct="1">
              <a:lnSpc>
                <a:spcPct val="100000"/>
              </a:lnSpc>
              <a:spcBef>
                <a:spcPct val="0"/>
              </a:spcBef>
              <a:spcAft>
                <a:spcPts val="750"/>
              </a:spcAft>
              <a:buClr>
                <a:prstClr val="white"/>
              </a:buClr>
              <a:buSzPct val="100000"/>
              <a:buFont typeface="Arial" panose="020B0604020202020204" pitchFamily="34" charset="0"/>
              <a:buNone/>
              <a:tabLst/>
              <a:defRPr/>
            </a:pPr>
            <a:r>
              <a:rPr kumimoji="0" lang="en-US" altLang="en-US" sz="3300" b="1" i="0" u="none" strike="noStrike" kern="1200" cap="none" spc="0" normalizeH="0" baseline="0" noProof="0" dirty="0">
                <a:ln>
                  <a:noFill/>
                </a:ln>
                <a:solidFill>
                  <a:prstClr val="white"/>
                </a:solidFill>
                <a:effectLst/>
                <a:uLnTx/>
                <a:uFillTx/>
                <a:latin typeface="Calibri" panose="020F0502020204030204" pitchFamily="34" charset="0"/>
                <a:ea typeface="MS PGothic" panose="020B0600070205080204" pitchFamily="34" charset="-128"/>
                <a:cs typeface="+mn-cs"/>
              </a:rPr>
              <a:t>Ask yourself: “How does my model design keep my astronaut alive?”</a:t>
            </a:r>
          </a:p>
        </p:txBody>
      </p:sp>
      <p:sp>
        <p:nvSpPr>
          <p:cNvPr id="7" name="Content Placeholder 2"/>
          <p:cNvSpPr txBox="1">
            <a:spLocks/>
          </p:cNvSpPr>
          <p:nvPr/>
        </p:nvSpPr>
        <p:spPr>
          <a:xfrm>
            <a:off x="7476150" y="3363685"/>
            <a:ext cx="4291754" cy="3365500"/>
          </a:xfrm>
          <a:prstGeom prst="rect">
            <a:avLst/>
          </a:prstGeom>
          <a:solidFill>
            <a:schemeClr val="bg1"/>
          </a:solidFill>
        </p:spPr>
        <p:txBody>
          <a:bodyPr anchor="ctr">
            <a:normAutofit/>
          </a:bodyPr>
          <a:lstStyle>
            <a:lvl1pPr marL="214313" indent="-214313" algn="l" defTabSz="342900" rtl="0" eaLnBrk="1" latinLnBrk="0" hangingPunct="1">
              <a:spcBef>
                <a:spcPts val="0"/>
              </a:spcBef>
              <a:spcAft>
                <a:spcPts val="750"/>
              </a:spcAft>
              <a:buClr>
                <a:schemeClr val="tx1"/>
              </a:buClr>
              <a:buSzPct val="100000"/>
              <a:buFont typeface="Arial"/>
              <a:buChar char="•"/>
              <a:defRPr sz="1350" kern="1200" cap="none">
                <a:solidFill>
                  <a:schemeClr val="tx1"/>
                </a:solidFill>
                <a:effectLst/>
                <a:latin typeface="+mn-lt"/>
                <a:ea typeface="+mn-ea"/>
                <a:cs typeface="+mn-cs"/>
              </a:defRPr>
            </a:lvl1pPr>
            <a:lvl2pPr marL="557213" indent="-214313" algn="l" defTabSz="342900" rtl="0" eaLnBrk="1" latinLnBrk="0" hangingPunct="1">
              <a:spcBef>
                <a:spcPts val="0"/>
              </a:spcBef>
              <a:spcAft>
                <a:spcPts val="750"/>
              </a:spcAft>
              <a:buClr>
                <a:schemeClr val="tx1"/>
              </a:buClr>
              <a:buSzPct val="100000"/>
              <a:buFont typeface="Arial"/>
              <a:buChar char="•"/>
              <a:defRPr sz="1200" kern="1200" cap="none">
                <a:solidFill>
                  <a:schemeClr val="tx1"/>
                </a:solidFill>
                <a:effectLst/>
                <a:latin typeface="+mn-lt"/>
                <a:ea typeface="+mn-ea"/>
                <a:cs typeface="+mn-cs"/>
              </a:defRPr>
            </a:lvl2pPr>
            <a:lvl3pPr marL="900113" indent="-214313" algn="l" defTabSz="342900" rtl="0" eaLnBrk="1" latinLnBrk="0" hangingPunct="1">
              <a:spcBef>
                <a:spcPts val="0"/>
              </a:spcBef>
              <a:spcAft>
                <a:spcPts val="750"/>
              </a:spcAft>
              <a:buClr>
                <a:schemeClr val="tx1"/>
              </a:buClr>
              <a:buSzPct val="100000"/>
              <a:buFont typeface="Arial"/>
              <a:buChar char="•"/>
              <a:defRPr sz="1050" kern="1200" cap="none">
                <a:solidFill>
                  <a:schemeClr val="tx1"/>
                </a:solidFill>
                <a:effectLst/>
                <a:latin typeface="+mn-lt"/>
                <a:ea typeface="+mn-ea"/>
                <a:cs typeface="+mn-cs"/>
              </a:defRPr>
            </a:lvl3pPr>
            <a:lvl4pPr marL="1157288" indent="-128588"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4pPr>
            <a:lvl5pPr marL="1500188" indent="-128588"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5pPr>
            <a:lvl6pPr marL="18859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6pPr>
            <a:lvl7pPr marL="22288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7pPr>
            <a:lvl8pPr marL="25717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8pPr>
            <a:lvl9pPr marL="29146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9pPr>
          </a:lstStyle>
          <a:p>
            <a:pPr marL="0" marR="0" lvl="0" indent="0" algn="l" defTabSz="342900" rtl="0" eaLnBrk="1" fontAlgn="auto" latinLnBrk="0" hangingPunct="1">
              <a:lnSpc>
                <a:spcPct val="100000"/>
              </a:lnSpc>
              <a:spcBef>
                <a:spcPts val="0"/>
              </a:spcBef>
              <a:spcAft>
                <a:spcPts val="750"/>
              </a:spcAft>
              <a:buClr>
                <a:prstClr val="white"/>
              </a:buClr>
              <a:buSzPct val="100000"/>
              <a:buFont typeface="Arial"/>
              <a:buNone/>
              <a:tabLst/>
              <a:defRPr/>
            </a:pPr>
            <a:r>
              <a:rPr kumimoji="0" lang="en-US" sz="2800" b="1" i="0" u="sng" strike="noStrike" kern="1200" cap="none" spc="0" normalizeH="0" baseline="0" noProof="0" dirty="0">
                <a:ln>
                  <a:noFill/>
                </a:ln>
                <a:solidFill>
                  <a:prstClr val="white"/>
                </a:solidFill>
                <a:effectLst/>
                <a:uLnTx/>
                <a:uFillTx/>
                <a:latin typeface="Calibri" panose="020F0502020204030204"/>
                <a:ea typeface="+mn-ea"/>
                <a:cs typeface="+mn-cs"/>
              </a:rPr>
              <a:t>Design Constraints</a:t>
            </a:r>
          </a:p>
          <a:p>
            <a:pPr marL="214313" marR="0" lvl="0" indent="-214313" algn="l" defTabSz="342900" rtl="0" eaLnBrk="1" fontAlgn="auto" latinLnBrk="0" hangingPunct="1">
              <a:lnSpc>
                <a:spcPct val="100000"/>
              </a:lnSpc>
              <a:spcBef>
                <a:spcPts val="0"/>
              </a:spcBef>
              <a:spcAft>
                <a:spcPts val="750"/>
              </a:spcAft>
              <a:buClr>
                <a:prstClr val="white"/>
              </a:buClr>
              <a:buSzPct val="100000"/>
              <a:buFont typeface="Arial"/>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HAB must completely seal the internal environment from the external environment.</a:t>
            </a:r>
          </a:p>
          <a:p>
            <a:pPr marL="214313" marR="0" lvl="0" indent="-214313" algn="l" defTabSz="342900" rtl="0" eaLnBrk="1" fontAlgn="auto" latinLnBrk="0" hangingPunct="1">
              <a:lnSpc>
                <a:spcPct val="100000"/>
              </a:lnSpc>
              <a:spcBef>
                <a:spcPts val="0"/>
              </a:spcBef>
              <a:spcAft>
                <a:spcPts val="750"/>
              </a:spcAft>
              <a:buClr>
                <a:prstClr val="white"/>
              </a:buClr>
              <a:buSzPct val="100000"/>
              <a:buFont typeface="Arial"/>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HAB cannot be opened during the 9 month period.</a:t>
            </a:r>
          </a:p>
          <a:p>
            <a:pPr marL="214313" marR="0" lvl="0" indent="-214313" algn="l" defTabSz="342900" rtl="0" eaLnBrk="1" fontAlgn="auto" latinLnBrk="0" hangingPunct="1">
              <a:lnSpc>
                <a:spcPct val="100000"/>
              </a:lnSpc>
              <a:spcBef>
                <a:spcPts val="0"/>
              </a:spcBef>
              <a:spcAft>
                <a:spcPts val="750"/>
              </a:spcAft>
              <a:buClr>
                <a:prstClr val="white"/>
              </a:buClr>
              <a:buSzPct val="100000"/>
              <a:buFont typeface="Arial"/>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HAB cannot hold enough food to last for 9 months.</a:t>
            </a:r>
          </a:p>
        </p:txBody>
      </p:sp>
      <p:pic>
        <p:nvPicPr>
          <p:cNvPr id="100359"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46923" y="4640035"/>
            <a:ext cx="3681412"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a:stretch>
            <a:fillRect/>
          </a:stretch>
        </p:blipFill>
        <p:spPr>
          <a:xfrm>
            <a:off x="9450776" y="76199"/>
            <a:ext cx="2565161" cy="3188801"/>
          </a:xfrm>
          <a:prstGeom prst="rect">
            <a:avLst/>
          </a:prstGeom>
        </p:spPr>
      </p:pic>
    </p:spTree>
    <p:extLst>
      <p:ext uri="{BB962C8B-B14F-4D97-AF65-F5344CB8AC3E}">
        <p14:creationId xmlns:p14="http://schemas.microsoft.com/office/powerpoint/2010/main" val="255644525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3"/>
            <a:ext cx="6019800" cy="5324475"/>
          </a:xfrm>
          <a:prstGeom prst="rect">
            <a:avLst/>
          </a:prstGeom>
          <a:solidFill>
            <a:srgbClr val="FFFF00"/>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sng" strike="noStrike" kern="1200" cap="none" spc="0" normalizeH="0" baseline="0" noProof="0" dirty="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1. </a:t>
            </a:r>
            <a:r>
              <a:rPr kumimoji="0" lang="en-US" sz="1800" b="0" i="0" u="sng" strike="noStrike" kern="1200" cap="none" spc="0" normalizeH="0" baseline="0" noProof="0" dirty="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“The Martian” </a:t>
            </a:r>
            <a:r>
              <a:rPr kumimoji="0" lang="en-US" sz="2000" b="0" i="0" u="sng" strike="noStrike" kern="1200" cap="none" spc="0" normalizeH="0" baseline="0" noProof="0" dirty="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Challenges &amp; Solutions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Create</a:t>
            </a: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a list of Mark </a:t>
            </a:r>
            <a:r>
              <a:rPr kumimoji="0" lang="en-US" sz="2000" b="0" i="1" u="none" strike="noStrike" kern="1200" cap="none" spc="0" normalizeH="0" baseline="0" noProof="0" dirty="0" err="1">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Watney’s</a:t>
            </a: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challenges &amp; solutions he faced in the HAB.</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a:t>
            </a:r>
          </a:p>
          <a:p>
            <a:pPr marL="342900" marR="0" lvl="0" indent="-342900" algn="l" defTabSz="914400" rtl="0" eaLnBrk="0" fontAlgn="base" latinLnBrk="0" hangingPunct="0">
              <a:lnSpc>
                <a:spcPct val="100000"/>
              </a:lnSpc>
              <a:spcBef>
                <a:spcPct val="0"/>
              </a:spcBef>
              <a:spcAft>
                <a:spcPct val="0"/>
              </a:spcAft>
              <a:buClrTx/>
              <a:buSzTx/>
              <a:buFontTx/>
              <a:buAutoNum type="arabicPeriod"/>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mn-cs"/>
            </a:endParaRPr>
          </a:p>
          <a:p>
            <a:pPr marL="342900" marR="0" lvl="0" indent="-342900" algn="l" defTabSz="914400" rtl="0" eaLnBrk="0" fontAlgn="base" latinLnBrk="0" hangingPunct="0">
              <a:lnSpc>
                <a:spcPct val="100000"/>
              </a:lnSpc>
              <a:spcBef>
                <a:spcPct val="0"/>
              </a:spcBef>
              <a:spcAft>
                <a:spcPct val="0"/>
              </a:spcAft>
              <a:buClrTx/>
              <a:buSzTx/>
              <a:buFontTx/>
              <a:buAutoNum type="arabicPeriod"/>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mn-cs"/>
            </a:endParaRPr>
          </a:p>
          <a:p>
            <a:pPr marL="342900" marR="0" lvl="0" indent="-342900" algn="l" defTabSz="914400" rtl="0" eaLnBrk="0" fontAlgn="base" latinLnBrk="0" hangingPunct="0">
              <a:lnSpc>
                <a:spcPct val="100000"/>
              </a:lnSpc>
              <a:spcBef>
                <a:spcPct val="0"/>
              </a:spcBef>
              <a:spcAft>
                <a:spcPct val="0"/>
              </a:spcAft>
              <a:buClrTx/>
              <a:buSzTx/>
              <a:buFontTx/>
              <a:buAutoNum type="arabicPeriod"/>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mn-cs"/>
            </a:endParaRPr>
          </a:p>
          <a:p>
            <a:pPr marL="342900" marR="0" lvl="0" indent="-342900" algn="l" defTabSz="914400" rtl="0" eaLnBrk="0" fontAlgn="base" latinLnBrk="0" hangingPunct="0">
              <a:lnSpc>
                <a:spcPct val="100000"/>
              </a:lnSpc>
              <a:spcBef>
                <a:spcPct val="0"/>
              </a:spcBef>
              <a:spcAft>
                <a:spcPct val="0"/>
              </a:spcAft>
              <a:buClrTx/>
              <a:buSzTx/>
              <a:buFontTx/>
              <a:buAutoNum type="arabicPeriod"/>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mn-cs"/>
            </a:endParaRPr>
          </a:p>
          <a:p>
            <a:pPr marL="342900" marR="0" lvl="0" indent="-342900" algn="l" defTabSz="914400" rtl="0" eaLnBrk="0" fontAlgn="base" latinLnBrk="0" hangingPunct="0">
              <a:lnSpc>
                <a:spcPct val="100000"/>
              </a:lnSpc>
              <a:spcBef>
                <a:spcPct val="0"/>
              </a:spcBef>
              <a:spcAft>
                <a:spcPct val="0"/>
              </a:spcAft>
              <a:buClrTx/>
              <a:buSzTx/>
              <a:buFontTx/>
              <a:buAutoNum type="arabicPeriod"/>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mn-cs"/>
            </a:endParaRPr>
          </a:p>
          <a:p>
            <a:pPr marL="342900" marR="0" lvl="0" indent="-342900" algn="l" defTabSz="914400" rtl="0" eaLnBrk="0" fontAlgn="base" latinLnBrk="0" hangingPunct="0">
              <a:lnSpc>
                <a:spcPct val="100000"/>
              </a:lnSpc>
              <a:spcBef>
                <a:spcPct val="0"/>
              </a:spcBef>
              <a:spcAft>
                <a:spcPct val="0"/>
              </a:spcAft>
              <a:buClrTx/>
              <a:buSzTx/>
              <a:buFontTx/>
              <a:buAutoNum type="arabicPeriod"/>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mn-cs"/>
            </a:endParaRPr>
          </a:p>
          <a:p>
            <a:pPr marL="342900" marR="0" lvl="0" indent="-342900" algn="l" defTabSz="914400" rtl="0" eaLnBrk="0" fontAlgn="base" latinLnBrk="0" hangingPunct="0">
              <a:lnSpc>
                <a:spcPct val="100000"/>
              </a:lnSpc>
              <a:spcBef>
                <a:spcPct val="0"/>
              </a:spcBef>
              <a:spcAft>
                <a:spcPct val="0"/>
              </a:spcAft>
              <a:buClrTx/>
              <a:buSzTx/>
              <a:buFontTx/>
              <a:buAutoNum type="arabicPeriod"/>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mn-cs"/>
            </a:endParaRPr>
          </a:p>
          <a:p>
            <a:pPr marL="342900" marR="0" lvl="0" indent="-342900" algn="l" defTabSz="914400" rtl="0" eaLnBrk="0" fontAlgn="base" latinLnBrk="0" hangingPunct="0">
              <a:lnSpc>
                <a:spcPct val="100000"/>
              </a:lnSpc>
              <a:spcBef>
                <a:spcPct val="0"/>
              </a:spcBef>
              <a:spcAft>
                <a:spcPct val="0"/>
              </a:spcAft>
              <a:buClrTx/>
              <a:buSzTx/>
              <a:buFontTx/>
              <a:buAutoNum type="arabicPeriod"/>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mn-cs"/>
            </a:endParaRPr>
          </a:p>
        </p:txBody>
      </p:sp>
      <p:sp>
        <p:nvSpPr>
          <p:cNvPr id="7" name="TextBox 6"/>
          <p:cNvSpPr txBox="1"/>
          <p:nvPr/>
        </p:nvSpPr>
        <p:spPr>
          <a:xfrm>
            <a:off x="5992813" y="0"/>
            <a:ext cx="6199186" cy="3570208"/>
          </a:xfrm>
          <a:prstGeom prst="rect">
            <a:avLst/>
          </a:prstGeom>
          <a:solidFill>
            <a:schemeClr val="accent6">
              <a:lumMod val="50000"/>
            </a:schemeClr>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sng" strike="noStrike" kern="1200" cap="none" spc="0" normalizeH="0" baseline="0" noProof="0" dirty="0">
                <a:ln>
                  <a:noFill/>
                </a:ln>
                <a:solidFill>
                  <a:prstClr val="white"/>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2. Model Astronaut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Select</a:t>
            </a:r>
            <a:r>
              <a:rPr kumimoji="0" lang="en-US" sz="2000" b="0" i="1" u="none" strike="noStrike" kern="1200" cap="none" spc="0" normalizeH="0" baseline="0" noProof="0" dirty="0">
                <a:ln>
                  <a:noFill/>
                </a:ln>
                <a:solidFill>
                  <a:prstClr val="white"/>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an organism as a model astronaut. (must be terrestrial and no bones (no mammals).</a:t>
            </a:r>
          </a:p>
          <a:p>
            <a:pPr marL="342900" marR="0" lvl="0" indent="-342900" algn="l" defTabSz="914400" rtl="0" eaLnBrk="0" fontAlgn="base" latinLnBrk="0" hangingPunct="0">
              <a:lnSpc>
                <a:spcPct val="100000"/>
              </a:lnSpc>
              <a:spcBef>
                <a:spcPct val="0"/>
              </a:spcBef>
              <a:spcAft>
                <a:spcPct val="0"/>
              </a:spcAft>
              <a:buClrTx/>
              <a:buSzTx/>
              <a:buFontTx/>
              <a:buAutoNum type="arabicPeriod"/>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mn-cs"/>
            </a:endParaRPr>
          </a:p>
          <a:p>
            <a:pPr marL="342900" marR="0" lvl="0" indent="-342900" algn="l" defTabSz="914400" rtl="0" eaLnBrk="0" fontAlgn="base" latinLnBrk="0" hangingPunct="0">
              <a:lnSpc>
                <a:spcPct val="100000"/>
              </a:lnSpc>
              <a:spcBef>
                <a:spcPct val="0"/>
              </a:spcBef>
              <a:spcAft>
                <a:spcPct val="0"/>
              </a:spcAft>
              <a:buClrTx/>
              <a:buSzTx/>
              <a:buFontTx/>
              <a:buAutoNum type="arabicPeriod"/>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mn-cs"/>
            </a:endParaRPr>
          </a:p>
          <a:p>
            <a:pPr marL="342900" marR="0" lvl="0" indent="-342900" algn="l" defTabSz="914400" rtl="0" eaLnBrk="0" fontAlgn="base" latinLnBrk="0" hangingPunct="0">
              <a:lnSpc>
                <a:spcPct val="100000"/>
              </a:lnSpc>
              <a:spcBef>
                <a:spcPct val="0"/>
              </a:spcBef>
              <a:spcAft>
                <a:spcPct val="0"/>
              </a:spcAft>
              <a:buClrTx/>
              <a:buSzTx/>
              <a:buFontTx/>
              <a:buAutoNum type="arabicPeriod"/>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mn-cs"/>
            </a:endParaRPr>
          </a:p>
          <a:p>
            <a:pPr marL="342900" marR="0" lvl="0" indent="-342900" algn="l" defTabSz="914400" rtl="0" eaLnBrk="0" fontAlgn="base" latinLnBrk="0" hangingPunct="0">
              <a:lnSpc>
                <a:spcPct val="100000"/>
              </a:lnSpc>
              <a:spcBef>
                <a:spcPct val="0"/>
              </a:spcBef>
              <a:spcAft>
                <a:spcPct val="0"/>
              </a:spcAft>
              <a:buClrTx/>
              <a:buSzTx/>
              <a:buFontTx/>
              <a:buAutoNum type="arabicPeriod"/>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mn-cs"/>
            </a:endParaRPr>
          </a:p>
          <a:p>
            <a:pPr marL="342900" marR="0" lvl="0" indent="-342900" algn="l" defTabSz="914400" rtl="0" eaLnBrk="0" fontAlgn="base" latinLnBrk="0" hangingPunct="0">
              <a:lnSpc>
                <a:spcPct val="100000"/>
              </a:lnSpc>
              <a:spcBef>
                <a:spcPct val="0"/>
              </a:spcBef>
              <a:spcAft>
                <a:spcPct val="0"/>
              </a:spcAft>
              <a:buClrTx/>
              <a:buSzTx/>
              <a:buFontTx/>
              <a:buAutoNum type="arabicPeriod"/>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mn-cs"/>
            </a:endParaRPr>
          </a:p>
          <a:p>
            <a:pPr marL="342900" marR="0" lvl="0" indent="-342900" algn="l" defTabSz="914400" rtl="0" eaLnBrk="0" fontAlgn="base" latinLnBrk="0" hangingPunct="0">
              <a:lnSpc>
                <a:spcPct val="100000"/>
              </a:lnSpc>
              <a:spcBef>
                <a:spcPct val="0"/>
              </a:spcBef>
              <a:spcAft>
                <a:spcPct val="0"/>
              </a:spcAft>
              <a:buClrTx/>
              <a:buSzTx/>
              <a:buFontTx/>
              <a:buAutoNum type="arabicPeriod"/>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mn-cs"/>
            </a:endParaRPr>
          </a:p>
          <a:p>
            <a:pPr marR="0" lvl="0" algn="l" defTabSz="914400" rtl="0" eaLnBrk="0" fontAlgn="base" latinLnBrk="0" hangingPunct="0">
              <a:lnSpc>
                <a:spcPct val="100000"/>
              </a:lnSpc>
              <a:spcBef>
                <a:spcPct val="0"/>
              </a:spcBef>
              <a:spcAft>
                <a:spcPct val="0"/>
              </a:spcAft>
              <a:buClrTx/>
              <a:buSzTx/>
              <a:tabLst/>
              <a:defRPr/>
            </a:pPr>
            <a:endParaRPr kumimoji="0" lang="en-US" sz="1800" b="0" i="0" u="none" strike="noStrike" kern="1200" cap="none" spc="0" normalizeH="0" baseline="0" noProof="0" dirty="0" smtClean="0">
              <a:ln>
                <a:noFill/>
              </a:ln>
              <a:solidFill>
                <a:prstClr val="white"/>
              </a:solidFill>
              <a:effectLst/>
              <a:uLnTx/>
              <a:uFillTx/>
              <a:latin typeface="Arial" panose="020B0604020202020204" pitchFamily="34" charset="0"/>
              <a:ea typeface="MS PGothic" panose="020B0600070205080204" pitchFamily="34" charset="-128"/>
              <a:cs typeface="+mn-cs"/>
            </a:endParaRPr>
          </a:p>
          <a:p>
            <a:pPr marR="0" lvl="0" algn="l" defTabSz="914400" rtl="0" eaLnBrk="0" fontAlgn="base" latinLnBrk="0" hangingPunct="0">
              <a:lnSpc>
                <a:spcPct val="100000"/>
              </a:lnSpc>
              <a:spcBef>
                <a:spcPct val="0"/>
              </a:spcBef>
              <a:spcAft>
                <a:spcPct val="0"/>
              </a:spcAft>
              <a:buClrTx/>
              <a:buSzTx/>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mn-cs"/>
            </a:endParaRPr>
          </a:p>
        </p:txBody>
      </p:sp>
      <p:sp>
        <p:nvSpPr>
          <p:cNvPr id="101380" name="TextBox 7"/>
          <p:cNvSpPr txBox="1">
            <a:spLocks noChangeArrowheads="1"/>
          </p:cNvSpPr>
          <p:nvPr/>
        </p:nvSpPr>
        <p:spPr bwMode="auto">
          <a:xfrm>
            <a:off x="1" y="3378203"/>
            <a:ext cx="6016628" cy="3631763"/>
          </a:xfrm>
          <a:prstGeom prst="rect">
            <a:avLst/>
          </a:prstGeom>
          <a:solidFill>
            <a:srgbClr val="CC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sng" strike="noStrike" kern="1200" cap="none" spc="0" normalizeH="0" baseline="0" noProof="0" dirty="0">
                <a:ln>
                  <a:noFill/>
                </a:ln>
                <a:solidFill>
                  <a:prstClr val="white"/>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3.Organism needs &amp; environment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1" u="none" strike="noStrike" kern="1200" cap="none" spc="0" normalizeH="0" baseline="0" noProof="0" dirty="0">
                <a:ln>
                  <a:noFill/>
                </a:ln>
                <a:solidFill>
                  <a:prstClr val="white"/>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Research</a:t>
            </a:r>
            <a:r>
              <a:rPr kumimoji="0" lang="en-US" altLang="en-US" sz="2000" b="0" i="1" u="none" strike="noStrike" kern="1200" cap="none" spc="0" normalizeH="0" baseline="0" noProof="0" dirty="0">
                <a:ln>
                  <a:noFill/>
                </a:ln>
                <a:solidFill>
                  <a:prstClr val="white"/>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the environmental and resource needs of your model astronaut</a:t>
            </a:r>
            <a:r>
              <a:rPr kumimoji="0" lang="en-US" alt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smtClean="0">
                <a:ln>
                  <a:noFill/>
                </a:ln>
                <a:solidFill>
                  <a:prstClr val="white"/>
                </a:solidFill>
                <a:effectLst/>
                <a:uLnTx/>
                <a:uFillTx/>
                <a:latin typeface="Arial" panose="020B0604020202020204" pitchFamily="34" charset="0"/>
                <a:ea typeface="MS PGothic" panose="020B0600070205080204" pitchFamily="34" charset="-128"/>
                <a:cs typeface="+mn-cs"/>
              </a:rPr>
              <a:t>(think about the autotrophs,</a:t>
            </a:r>
            <a:r>
              <a:rPr kumimoji="0" lang="en-US" altLang="en-US" sz="1800" b="0" i="0" u="none" strike="noStrike" kern="1200" cap="none" spc="0" normalizeH="0" noProof="0" dirty="0" smtClean="0">
                <a:ln>
                  <a:noFill/>
                </a:ln>
                <a:solidFill>
                  <a:prstClr val="white"/>
                </a:solidFill>
                <a:effectLst/>
                <a:uLnTx/>
                <a:uFillTx/>
                <a:latin typeface="Arial" panose="020B0604020202020204" pitchFamily="34" charset="0"/>
                <a:ea typeface="MS PGothic" panose="020B0600070205080204" pitchFamily="34" charset="-128"/>
                <a:cs typeface="+mn-cs"/>
              </a:rPr>
              <a:t> heterotrophs, &amp; decomposers your ecosystem needs to be sustaining). </a:t>
            </a:r>
            <a:endParaRPr kumimoji="0" lang="en-US" altLang="en-US" sz="1800"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mn-cs"/>
            </a:endParaRPr>
          </a:p>
        </p:txBody>
      </p:sp>
      <p:sp>
        <p:nvSpPr>
          <p:cNvPr id="9" name="TextBox 8"/>
          <p:cNvSpPr txBox="1"/>
          <p:nvPr/>
        </p:nvSpPr>
        <p:spPr>
          <a:xfrm>
            <a:off x="6016629" y="3378724"/>
            <a:ext cx="6199187" cy="3570208"/>
          </a:xfrm>
          <a:prstGeom prst="rect">
            <a:avLst/>
          </a:prstGeom>
          <a:solidFill>
            <a:srgbClr val="66FF66"/>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sng" strike="noStrike" kern="1200" cap="none" spc="0" normalizeH="0" baseline="0" noProof="0" dirty="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4.Materials &amp; Procedures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Plan the materials and assembly steps for building your model. Assign specific tasks to each team member.</a:t>
            </a:r>
          </a:p>
          <a:p>
            <a:pPr marL="342900" marR="0" lvl="0" indent="-342900" algn="l" defTabSz="914400" rtl="0" eaLnBrk="0" fontAlgn="base" latinLnBrk="0" hangingPunct="0">
              <a:lnSpc>
                <a:spcPct val="100000"/>
              </a:lnSpc>
              <a:spcBef>
                <a:spcPct val="0"/>
              </a:spcBef>
              <a:spcAft>
                <a:spcPct val="0"/>
              </a:spcAft>
              <a:buClrTx/>
              <a:buSzTx/>
              <a:buFontTx/>
              <a:buAutoNum type="arabicPeriod"/>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mn-cs"/>
            </a:endParaRPr>
          </a:p>
          <a:p>
            <a:pPr marL="342900" marR="0" lvl="0" indent="-342900" algn="l" defTabSz="914400" rtl="0" eaLnBrk="0" fontAlgn="base" latinLnBrk="0" hangingPunct="0">
              <a:lnSpc>
                <a:spcPct val="100000"/>
              </a:lnSpc>
              <a:spcBef>
                <a:spcPct val="0"/>
              </a:spcBef>
              <a:spcAft>
                <a:spcPct val="0"/>
              </a:spcAft>
              <a:buClrTx/>
              <a:buSzTx/>
              <a:buFontTx/>
              <a:buAutoNum type="arabicPeriod"/>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smtClean="0">
              <a:ln>
                <a:noFill/>
              </a:ln>
              <a:solidFill>
                <a:prstClr val="white"/>
              </a:solidFill>
              <a:effectLst/>
              <a:uLnTx/>
              <a:uFillTx/>
              <a:latin typeface="Arial" panose="020B0604020202020204" pitchFamily="34" charset="0"/>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mn-cs"/>
            </a:endParaRPr>
          </a:p>
          <a:p>
            <a:pPr marL="342900" marR="0" lvl="0" indent="-342900" algn="l" defTabSz="914400" rtl="0" eaLnBrk="0" fontAlgn="base" latinLnBrk="0" hangingPunct="0">
              <a:lnSpc>
                <a:spcPct val="100000"/>
              </a:lnSpc>
              <a:spcBef>
                <a:spcPct val="0"/>
              </a:spcBef>
              <a:spcAft>
                <a:spcPct val="0"/>
              </a:spcAft>
              <a:buClrTx/>
              <a:buSzTx/>
              <a:buFontTx/>
              <a:buAutoNum type="arabicPeriod"/>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mn-cs"/>
            </a:endParaRPr>
          </a:p>
        </p:txBody>
      </p:sp>
      <p:sp>
        <p:nvSpPr>
          <p:cNvPr id="2" name="Title 1"/>
          <p:cNvSpPr>
            <a:spLocks noGrp="1"/>
          </p:cNvSpPr>
          <p:nvPr>
            <p:ph type="title"/>
          </p:nvPr>
        </p:nvSpPr>
        <p:spPr>
          <a:xfrm>
            <a:off x="279919" y="6324600"/>
            <a:ext cx="2313992" cy="533400"/>
          </a:xfrm>
          <a:solidFill>
            <a:schemeClr val="bg1"/>
          </a:solidFill>
        </p:spPr>
        <p:txBody>
          <a:bodyPr>
            <a:normAutofit fontScale="90000"/>
          </a:bodyPr>
          <a:lstStyle/>
          <a:p>
            <a:pPr>
              <a:defRPr/>
            </a:pPr>
            <a:r>
              <a:rPr lang="en-US" b="1" dirty="0" smtClean="0">
                <a:solidFill>
                  <a:srgbClr val="FFFF00"/>
                </a:solidFill>
                <a:latin typeface="Aharoni" panose="02010803020104030203" pitchFamily="2" charset="-79"/>
                <a:cs typeface="Aharoni" panose="02010803020104030203" pitchFamily="2" charset="-79"/>
              </a:rPr>
              <a:t>INB PG. 19</a:t>
            </a:r>
            <a:endParaRPr lang="en-US" b="1" dirty="0">
              <a:solidFill>
                <a:srgbClr val="FFFF00"/>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201240006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3"/>
            <a:ext cx="6019800" cy="5324475"/>
          </a:xfrm>
          <a:prstGeom prst="rect">
            <a:avLst/>
          </a:prstGeom>
          <a:solidFill>
            <a:srgbClr val="FFFF00"/>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sng" strike="noStrike" kern="1200" cap="none" spc="0" normalizeH="0" baseline="0" noProof="0" dirty="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1. </a:t>
            </a:r>
            <a:r>
              <a:rPr kumimoji="0" lang="en-US" sz="1800" b="0" i="0" u="sng" strike="noStrike" kern="1200" cap="none" spc="0" normalizeH="0" baseline="0" noProof="0" dirty="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“The Martian” </a:t>
            </a:r>
            <a:r>
              <a:rPr kumimoji="0" lang="en-US" sz="2000" b="0" i="0" u="sng" strike="noStrike" kern="1200" cap="none" spc="0" normalizeH="0" baseline="0" noProof="0" dirty="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Challenges &amp; Solutions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Create</a:t>
            </a: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a list of Mark </a:t>
            </a:r>
            <a:r>
              <a:rPr kumimoji="0" lang="en-US" sz="2000" b="0" i="1" u="none" strike="noStrike" kern="1200" cap="none" spc="0" normalizeH="0" baseline="0" noProof="0" dirty="0" err="1">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Watney’s</a:t>
            </a: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challenges &amp; solutions he faced in the HAB.</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a:t>
            </a:r>
          </a:p>
          <a:p>
            <a:pPr marL="342900" marR="0" lvl="0" indent="-342900" algn="l" defTabSz="914400" rtl="0" eaLnBrk="0" fontAlgn="base" latinLnBrk="0" hangingPunct="0">
              <a:lnSpc>
                <a:spcPct val="100000"/>
              </a:lnSpc>
              <a:spcBef>
                <a:spcPct val="0"/>
              </a:spcBef>
              <a:spcAft>
                <a:spcPct val="0"/>
              </a:spcAft>
              <a:buClrTx/>
              <a:buSzTx/>
              <a:buFontTx/>
              <a:buAutoNum type="arabicPeriod"/>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mn-cs"/>
            </a:endParaRPr>
          </a:p>
          <a:p>
            <a:pPr marL="342900" marR="0" lvl="0" indent="-342900" algn="l" defTabSz="914400" rtl="0" eaLnBrk="0" fontAlgn="base" latinLnBrk="0" hangingPunct="0">
              <a:lnSpc>
                <a:spcPct val="100000"/>
              </a:lnSpc>
              <a:spcBef>
                <a:spcPct val="0"/>
              </a:spcBef>
              <a:spcAft>
                <a:spcPct val="0"/>
              </a:spcAft>
              <a:buClrTx/>
              <a:buSzTx/>
              <a:buFontTx/>
              <a:buAutoNum type="arabicPeriod"/>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mn-cs"/>
            </a:endParaRPr>
          </a:p>
          <a:p>
            <a:pPr marL="342900" marR="0" lvl="0" indent="-342900" algn="l" defTabSz="914400" rtl="0" eaLnBrk="0" fontAlgn="base" latinLnBrk="0" hangingPunct="0">
              <a:lnSpc>
                <a:spcPct val="100000"/>
              </a:lnSpc>
              <a:spcBef>
                <a:spcPct val="0"/>
              </a:spcBef>
              <a:spcAft>
                <a:spcPct val="0"/>
              </a:spcAft>
              <a:buClrTx/>
              <a:buSzTx/>
              <a:buFontTx/>
              <a:buAutoNum type="arabicPeriod"/>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mn-cs"/>
            </a:endParaRPr>
          </a:p>
          <a:p>
            <a:pPr marL="342900" marR="0" lvl="0" indent="-342900" algn="l" defTabSz="914400" rtl="0" eaLnBrk="0" fontAlgn="base" latinLnBrk="0" hangingPunct="0">
              <a:lnSpc>
                <a:spcPct val="100000"/>
              </a:lnSpc>
              <a:spcBef>
                <a:spcPct val="0"/>
              </a:spcBef>
              <a:spcAft>
                <a:spcPct val="0"/>
              </a:spcAft>
              <a:buClrTx/>
              <a:buSzTx/>
              <a:buFontTx/>
              <a:buAutoNum type="arabicPeriod"/>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mn-cs"/>
            </a:endParaRPr>
          </a:p>
          <a:p>
            <a:pPr marL="342900" marR="0" lvl="0" indent="-342900" algn="l" defTabSz="914400" rtl="0" eaLnBrk="0" fontAlgn="base" latinLnBrk="0" hangingPunct="0">
              <a:lnSpc>
                <a:spcPct val="100000"/>
              </a:lnSpc>
              <a:spcBef>
                <a:spcPct val="0"/>
              </a:spcBef>
              <a:spcAft>
                <a:spcPct val="0"/>
              </a:spcAft>
              <a:buClrTx/>
              <a:buSzTx/>
              <a:buFontTx/>
              <a:buAutoNum type="arabicPeriod"/>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mn-cs"/>
            </a:endParaRPr>
          </a:p>
          <a:p>
            <a:pPr marL="342900" marR="0" lvl="0" indent="-342900" algn="l" defTabSz="914400" rtl="0" eaLnBrk="0" fontAlgn="base" latinLnBrk="0" hangingPunct="0">
              <a:lnSpc>
                <a:spcPct val="100000"/>
              </a:lnSpc>
              <a:spcBef>
                <a:spcPct val="0"/>
              </a:spcBef>
              <a:spcAft>
                <a:spcPct val="0"/>
              </a:spcAft>
              <a:buClrTx/>
              <a:buSzTx/>
              <a:buFontTx/>
              <a:buAutoNum type="arabicPeriod"/>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mn-cs"/>
            </a:endParaRPr>
          </a:p>
          <a:p>
            <a:pPr marL="342900" marR="0" lvl="0" indent="-342900" algn="l" defTabSz="914400" rtl="0" eaLnBrk="0" fontAlgn="base" latinLnBrk="0" hangingPunct="0">
              <a:lnSpc>
                <a:spcPct val="100000"/>
              </a:lnSpc>
              <a:spcBef>
                <a:spcPct val="0"/>
              </a:spcBef>
              <a:spcAft>
                <a:spcPct val="0"/>
              </a:spcAft>
              <a:buClrTx/>
              <a:buSzTx/>
              <a:buFontTx/>
              <a:buAutoNum type="arabicPeriod"/>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mn-cs"/>
            </a:endParaRPr>
          </a:p>
          <a:p>
            <a:pPr marL="342900" marR="0" lvl="0" indent="-342900" algn="l" defTabSz="914400" rtl="0" eaLnBrk="0" fontAlgn="base" latinLnBrk="0" hangingPunct="0">
              <a:lnSpc>
                <a:spcPct val="100000"/>
              </a:lnSpc>
              <a:spcBef>
                <a:spcPct val="0"/>
              </a:spcBef>
              <a:spcAft>
                <a:spcPct val="0"/>
              </a:spcAft>
              <a:buClrTx/>
              <a:buSzTx/>
              <a:buFontTx/>
              <a:buAutoNum type="arabicPeriod"/>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mn-cs"/>
            </a:endParaRPr>
          </a:p>
        </p:txBody>
      </p:sp>
      <p:sp>
        <p:nvSpPr>
          <p:cNvPr id="7" name="TextBox 6"/>
          <p:cNvSpPr txBox="1"/>
          <p:nvPr/>
        </p:nvSpPr>
        <p:spPr>
          <a:xfrm>
            <a:off x="5992813" y="0"/>
            <a:ext cx="6199186" cy="3570208"/>
          </a:xfrm>
          <a:prstGeom prst="rect">
            <a:avLst/>
          </a:prstGeom>
          <a:solidFill>
            <a:schemeClr val="accent6">
              <a:lumMod val="50000"/>
            </a:schemeClr>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sng" strike="noStrike" kern="1200" cap="none" spc="0" normalizeH="0" baseline="0" noProof="0" dirty="0">
                <a:ln>
                  <a:noFill/>
                </a:ln>
                <a:solidFill>
                  <a:prstClr val="white"/>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2. Model Astronaut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Select</a:t>
            </a:r>
            <a:r>
              <a:rPr kumimoji="0" lang="en-US" sz="2000" b="0" i="1" u="none" strike="noStrike" kern="1200" cap="none" spc="0" normalizeH="0" baseline="0" noProof="0" dirty="0">
                <a:ln>
                  <a:noFill/>
                </a:ln>
                <a:solidFill>
                  <a:prstClr val="white"/>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an organism as a model astronaut. (must be terrestrial and no bones (no mammals).</a:t>
            </a:r>
          </a:p>
          <a:p>
            <a:pPr marL="342900" marR="0" lvl="0" indent="-342900" algn="l" defTabSz="914400" rtl="0" eaLnBrk="0" fontAlgn="base" latinLnBrk="0" hangingPunct="0">
              <a:lnSpc>
                <a:spcPct val="100000"/>
              </a:lnSpc>
              <a:spcBef>
                <a:spcPct val="0"/>
              </a:spcBef>
              <a:spcAft>
                <a:spcPct val="0"/>
              </a:spcAft>
              <a:buClrTx/>
              <a:buSzTx/>
              <a:buFontTx/>
              <a:buAutoNum type="arabicPeriod"/>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mn-cs"/>
            </a:endParaRPr>
          </a:p>
          <a:p>
            <a:pPr marL="342900" marR="0" lvl="0" indent="-342900" algn="l" defTabSz="914400" rtl="0" eaLnBrk="0" fontAlgn="base" latinLnBrk="0" hangingPunct="0">
              <a:lnSpc>
                <a:spcPct val="100000"/>
              </a:lnSpc>
              <a:spcBef>
                <a:spcPct val="0"/>
              </a:spcBef>
              <a:spcAft>
                <a:spcPct val="0"/>
              </a:spcAft>
              <a:buClrTx/>
              <a:buSzTx/>
              <a:buFontTx/>
              <a:buAutoNum type="arabicPeriod"/>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mn-cs"/>
            </a:endParaRPr>
          </a:p>
          <a:p>
            <a:pPr marL="342900" marR="0" lvl="0" indent="-342900" algn="l" defTabSz="914400" rtl="0" eaLnBrk="0" fontAlgn="base" latinLnBrk="0" hangingPunct="0">
              <a:lnSpc>
                <a:spcPct val="100000"/>
              </a:lnSpc>
              <a:spcBef>
                <a:spcPct val="0"/>
              </a:spcBef>
              <a:spcAft>
                <a:spcPct val="0"/>
              </a:spcAft>
              <a:buClrTx/>
              <a:buSzTx/>
              <a:buFontTx/>
              <a:buAutoNum type="arabicPeriod"/>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mn-cs"/>
            </a:endParaRPr>
          </a:p>
          <a:p>
            <a:pPr marL="342900" marR="0" lvl="0" indent="-342900" algn="l" defTabSz="914400" rtl="0" eaLnBrk="0" fontAlgn="base" latinLnBrk="0" hangingPunct="0">
              <a:lnSpc>
                <a:spcPct val="100000"/>
              </a:lnSpc>
              <a:spcBef>
                <a:spcPct val="0"/>
              </a:spcBef>
              <a:spcAft>
                <a:spcPct val="0"/>
              </a:spcAft>
              <a:buClrTx/>
              <a:buSzTx/>
              <a:buFontTx/>
              <a:buAutoNum type="arabicPeriod"/>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mn-cs"/>
            </a:endParaRPr>
          </a:p>
          <a:p>
            <a:pPr marL="342900" marR="0" lvl="0" indent="-342900" algn="l" defTabSz="914400" rtl="0" eaLnBrk="0" fontAlgn="base" latinLnBrk="0" hangingPunct="0">
              <a:lnSpc>
                <a:spcPct val="100000"/>
              </a:lnSpc>
              <a:spcBef>
                <a:spcPct val="0"/>
              </a:spcBef>
              <a:spcAft>
                <a:spcPct val="0"/>
              </a:spcAft>
              <a:buClrTx/>
              <a:buSzTx/>
              <a:buFontTx/>
              <a:buAutoNum type="arabicPeriod"/>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mn-cs"/>
            </a:endParaRPr>
          </a:p>
          <a:p>
            <a:pPr marL="342900" marR="0" lvl="0" indent="-342900" algn="l" defTabSz="914400" rtl="0" eaLnBrk="0" fontAlgn="base" latinLnBrk="0" hangingPunct="0">
              <a:lnSpc>
                <a:spcPct val="100000"/>
              </a:lnSpc>
              <a:spcBef>
                <a:spcPct val="0"/>
              </a:spcBef>
              <a:spcAft>
                <a:spcPct val="0"/>
              </a:spcAft>
              <a:buClrTx/>
              <a:buSzTx/>
              <a:buFontTx/>
              <a:buAutoNum type="arabicPeriod"/>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mn-cs"/>
            </a:endParaRPr>
          </a:p>
          <a:p>
            <a:pPr marR="0" lvl="0" algn="l" defTabSz="914400" rtl="0" eaLnBrk="0" fontAlgn="base" latinLnBrk="0" hangingPunct="0">
              <a:lnSpc>
                <a:spcPct val="100000"/>
              </a:lnSpc>
              <a:spcBef>
                <a:spcPct val="0"/>
              </a:spcBef>
              <a:spcAft>
                <a:spcPct val="0"/>
              </a:spcAft>
              <a:buClrTx/>
              <a:buSzTx/>
              <a:tabLst/>
              <a:defRPr/>
            </a:pPr>
            <a:endParaRPr kumimoji="0" lang="en-US" sz="1800" b="0" i="0" u="none" strike="noStrike" kern="1200" cap="none" spc="0" normalizeH="0" baseline="0" noProof="0" dirty="0" smtClean="0">
              <a:ln>
                <a:noFill/>
              </a:ln>
              <a:solidFill>
                <a:prstClr val="white"/>
              </a:solidFill>
              <a:effectLst/>
              <a:uLnTx/>
              <a:uFillTx/>
              <a:latin typeface="Arial" panose="020B0604020202020204" pitchFamily="34" charset="0"/>
              <a:ea typeface="MS PGothic" panose="020B0600070205080204" pitchFamily="34" charset="-128"/>
              <a:cs typeface="+mn-cs"/>
            </a:endParaRPr>
          </a:p>
          <a:p>
            <a:pPr marR="0" lvl="0" algn="l" defTabSz="914400" rtl="0" eaLnBrk="0" fontAlgn="base" latinLnBrk="0" hangingPunct="0">
              <a:lnSpc>
                <a:spcPct val="100000"/>
              </a:lnSpc>
              <a:spcBef>
                <a:spcPct val="0"/>
              </a:spcBef>
              <a:spcAft>
                <a:spcPct val="0"/>
              </a:spcAft>
              <a:buClrTx/>
              <a:buSzTx/>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mn-cs"/>
            </a:endParaRPr>
          </a:p>
        </p:txBody>
      </p:sp>
      <p:sp>
        <p:nvSpPr>
          <p:cNvPr id="101380" name="TextBox 7"/>
          <p:cNvSpPr txBox="1">
            <a:spLocks noChangeArrowheads="1"/>
          </p:cNvSpPr>
          <p:nvPr/>
        </p:nvSpPr>
        <p:spPr bwMode="auto">
          <a:xfrm>
            <a:off x="1" y="3378203"/>
            <a:ext cx="6016628" cy="3631763"/>
          </a:xfrm>
          <a:prstGeom prst="rect">
            <a:avLst/>
          </a:prstGeom>
          <a:solidFill>
            <a:srgbClr val="CC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sng" strike="noStrike" kern="1200" cap="none" spc="0" normalizeH="0" baseline="0" noProof="0" dirty="0">
                <a:ln>
                  <a:noFill/>
                </a:ln>
                <a:solidFill>
                  <a:prstClr val="white"/>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3.Organism needs &amp; environment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1" u="none" strike="noStrike" kern="1200" cap="none" spc="0" normalizeH="0" baseline="0" noProof="0" dirty="0">
                <a:ln>
                  <a:noFill/>
                </a:ln>
                <a:solidFill>
                  <a:prstClr val="white"/>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Research</a:t>
            </a:r>
            <a:r>
              <a:rPr kumimoji="0" lang="en-US" altLang="en-US" sz="2000" b="0" i="1" u="none" strike="noStrike" kern="1200" cap="none" spc="0" normalizeH="0" baseline="0" noProof="0" dirty="0">
                <a:ln>
                  <a:noFill/>
                </a:ln>
                <a:solidFill>
                  <a:prstClr val="white"/>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the environmental and resource needs of your model astronaut</a:t>
            </a:r>
            <a:r>
              <a:rPr kumimoji="0" lang="en-US" alt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smtClean="0">
                <a:ln>
                  <a:noFill/>
                </a:ln>
                <a:solidFill>
                  <a:prstClr val="white"/>
                </a:solidFill>
                <a:effectLst/>
                <a:uLnTx/>
                <a:uFillTx/>
                <a:latin typeface="Arial" panose="020B0604020202020204" pitchFamily="34" charset="0"/>
                <a:ea typeface="MS PGothic" panose="020B0600070205080204" pitchFamily="34" charset="-128"/>
                <a:cs typeface="+mn-cs"/>
              </a:rPr>
              <a:t>(think about the autotrophs,</a:t>
            </a:r>
            <a:r>
              <a:rPr kumimoji="0" lang="en-US" altLang="en-US" sz="1800" b="0" i="0" u="none" strike="noStrike" kern="1200" cap="none" spc="0" normalizeH="0" noProof="0" dirty="0" smtClean="0">
                <a:ln>
                  <a:noFill/>
                </a:ln>
                <a:solidFill>
                  <a:prstClr val="white"/>
                </a:solidFill>
                <a:effectLst/>
                <a:uLnTx/>
                <a:uFillTx/>
                <a:latin typeface="Arial" panose="020B0604020202020204" pitchFamily="34" charset="0"/>
                <a:ea typeface="MS PGothic" panose="020B0600070205080204" pitchFamily="34" charset="-128"/>
                <a:cs typeface="+mn-cs"/>
              </a:rPr>
              <a:t> heterotrophs, &amp; decomposers your ecosystem needs to be sustaining). </a:t>
            </a:r>
            <a:endParaRPr kumimoji="0" lang="en-US" altLang="en-US" sz="1800"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mn-cs"/>
            </a:endParaRPr>
          </a:p>
        </p:txBody>
      </p:sp>
      <p:sp>
        <p:nvSpPr>
          <p:cNvPr id="9" name="TextBox 8"/>
          <p:cNvSpPr txBox="1"/>
          <p:nvPr/>
        </p:nvSpPr>
        <p:spPr>
          <a:xfrm>
            <a:off x="6016629" y="3378724"/>
            <a:ext cx="6199187" cy="3570208"/>
          </a:xfrm>
          <a:prstGeom prst="rect">
            <a:avLst/>
          </a:prstGeom>
          <a:solidFill>
            <a:srgbClr val="66FF66"/>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sng" strike="noStrike" kern="1200" cap="none" spc="0" normalizeH="0" baseline="0" noProof="0" dirty="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4.Materials &amp; Procedures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Plan the materials and assembly steps for building your model. Assign specific tasks to each team member.</a:t>
            </a:r>
          </a:p>
          <a:p>
            <a:pPr marL="342900" marR="0" lvl="0" indent="-342900" algn="l" defTabSz="914400" rtl="0" eaLnBrk="0" fontAlgn="base" latinLnBrk="0" hangingPunct="0">
              <a:lnSpc>
                <a:spcPct val="100000"/>
              </a:lnSpc>
              <a:spcBef>
                <a:spcPct val="0"/>
              </a:spcBef>
              <a:spcAft>
                <a:spcPct val="0"/>
              </a:spcAft>
              <a:buClrTx/>
              <a:buSzTx/>
              <a:buFontTx/>
              <a:buAutoNum type="arabicPeriod"/>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mn-cs"/>
            </a:endParaRPr>
          </a:p>
          <a:p>
            <a:pPr marL="342900" marR="0" lvl="0" indent="-342900" algn="l" defTabSz="914400" rtl="0" eaLnBrk="0" fontAlgn="base" latinLnBrk="0" hangingPunct="0">
              <a:lnSpc>
                <a:spcPct val="100000"/>
              </a:lnSpc>
              <a:spcBef>
                <a:spcPct val="0"/>
              </a:spcBef>
              <a:spcAft>
                <a:spcPct val="0"/>
              </a:spcAft>
              <a:buClrTx/>
              <a:buSzTx/>
              <a:buFontTx/>
              <a:buAutoNum type="arabicPeriod"/>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smtClean="0">
              <a:ln>
                <a:noFill/>
              </a:ln>
              <a:solidFill>
                <a:prstClr val="white"/>
              </a:solidFill>
              <a:effectLst/>
              <a:uLnTx/>
              <a:uFillTx/>
              <a:latin typeface="Arial" panose="020B0604020202020204" pitchFamily="34" charset="0"/>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mn-cs"/>
            </a:endParaRPr>
          </a:p>
          <a:p>
            <a:pPr marL="342900" marR="0" lvl="0" indent="-342900" algn="l" defTabSz="914400" rtl="0" eaLnBrk="0" fontAlgn="base" latinLnBrk="0" hangingPunct="0">
              <a:lnSpc>
                <a:spcPct val="100000"/>
              </a:lnSpc>
              <a:spcBef>
                <a:spcPct val="0"/>
              </a:spcBef>
              <a:spcAft>
                <a:spcPct val="0"/>
              </a:spcAft>
              <a:buClrTx/>
              <a:buSzTx/>
              <a:buFontTx/>
              <a:buAutoNum type="arabicPeriod"/>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mn-cs"/>
            </a:endParaRPr>
          </a:p>
        </p:txBody>
      </p:sp>
      <p:sp>
        <p:nvSpPr>
          <p:cNvPr id="2" name="Title 1"/>
          <p:cNvSpPr>
            <a:spLocks noGrp="1"/>
          </p:cNvSpPr>
          <p:nvPr>
            <p:ph type="title"/>
          </p:nvPr>
        </p:nvSpPr>
        <p:spPr>
          <a:xfrm>
            <a:off x="279919" y="6324600"/>
            <a:ext cx="2313992" cy="533400"/>
          </a:xfrm>
          <a:solidFill>
            <a:schemeClr val="bg1"/>
          </a:solidFill>
        </p:spPr>
        <p:txBody>
          <a:bodyPr>
            <a:normAutofit fontScale="90000"/>
          </a:bodyPr>
          <a:lstStyle/>
          <a:p>
            <a:pPr>
              <a:defRPr/>
            </a:pPr>
            <a:r>
              <a:rPr lang="en-US" b="1" dirty="0" smtClean="0">
                <a:solidFill>
                  <a:srgbClr val="FFFF00"/>
                </a:solidFill>
                <a:latin typeface="Aharoni" panose="02010803020104030203" pitchFamily="2" charset="-79"/>
                <a:cs typeface="Aharoni" panose="02010803020104030203" pitchFamily="2" charset="-79"/>
              </a:rPr>
              <a:t>INB PG. 19</a:t>
            </a:r>
            <a:endParaRPr lang="en-US" b="1" dirty="0">
              <a:solidFill>
                <a:srgbClr val="FFFF00"/>
              </a:solidFill>
              <a:latin typeface="Aharoni" panose="02010803020104030203" pitchFamily="2" charset="-79"/>
              <a:cs typeface="Aharoni" panose="02010803020104030203" pitchFamily="2" charset="-79"/>
            </a:endParaRPr>
          </a:p>
        </p:txBody>
      </p:sp>
      <p:sp>
        <p:nvSpPr>
          <p:cNvPr id="3" name="TextBox 2"/>
          <p:cNvSpPr txBox="1"/>
          <p:nvPr/>
        </p:nvSpPr>
        <p:spPr>
          <a:xfrm>
            <a:off x="1791478" y="1184788"/>
            <a:ext cx="8070979" cy="3385542"/>
          </a:xfrm>
          <a:prstGeom prst="rect">
            <a:avLst/>
          </a:prstGeom>
          <a:solidFill>
            <a:schemeClr val="tx1">
              <a:lumMod val="95000"/>
            </a:schemeClr>
          </a:solidFill>
        </p:spPr>
        <p:txBody>
          <a:bodyPr wrap="square" rtlCol="0">
            <a:spAutoFit/>
          </a:bodyPr>
          <a:lstStyle/>
          <a:p>
            <a:r>
              <a:rPr lang="en-US" sz="2800" b="1" u="sng" dirty="0" smtClean="0">
                <a:solidFill>
                  <a:schemeClr val="bg1"/>
                </a:solidFill>
              </a:rPr>
              <a:t>Biology Tasks:</a:t>
            </a:r>
          </a:p>
          <a:p>
            <a:pPr marL="342900" indent="-342900">
              <a:buAutoNum type="arabicPeriod"/>
            </a:pPr>
            <a:r>
              <a:rPr lang="en-US" sz="2800" dirty="0" smtClean="0">
                <a:solidFill>
                  <a:schemeClr val="bg1"/>
                </a:solidFill>
              </a:rPr>
              <a:t>Sit in </a:t>
            </a:r>
            <a:r>
              <a:rPr lang="en-US" sz="2800" dirty="0" err="1" smtClean="0">
                <a:solidFill>
                  <a:schemeClr val="bg1"/>
                </a:solidFill>
              </a:rPr>
              <a:t>biobottle</a:t>
            </a:r>
            <a:r>
              <a:rPr lang="en-US" sz="2800" dirty="0" smtClean="0">
                <a:solidFill>
                  <a:schemeClr val="bg1"/>
                </a:solidFill>
              </a:rPr>
              <a:t> groups!!!</a:t>
            </a:r>
          </a:p>
          <a:p>
            <a:pPr marL="342900" indent="-342900">
              <a:buAutoNum type="arabicPeriod"/>
            </a:pPr>
            <a:r>
              <a:rPr lang="en-US" sz="2800" dirty="0" smtClean="0">
                <a:solidFill>
                  <a:schemeClr val="bg1"/>
                </a:solidFill>
              </a:rPr>
              <a:t>Place cell phone in  cell phone pockets OR in backpack.</a:t>
            </a:r>
          </a:p>
          <a:p>
            <a:pPr marL="342900" indent="-342900">
              <a:buAutoNum type="arabicPeriod"/>
            </a:pPr>
            <a:r>
              <a:rPr lang="en-US" sz="2800" dirty="0" smtClean="0">
                <a:solidFill>
                  <a:schemeClr val="bg1"/>
                </a:solidFill>
              </a:rPr>
              <a:t>Open INB to page. 19</a:t>
            </a:r>
          </a:p>
          <a:p>
            <a:r>
              <a:rPr lang="en-US" sz="2800" dirty="0" smtClean="0">
                <a:solidFill>
                  <a:schemeClr val="bg1"/>
                </a:solidFill>
              </a:rPr>
              <a:t>*Start bringing in bottles, we are planning to build in 2 weeks!</a:t>
            </a:r>
            <a:endParaRPr lang="en-US" dirty="0" smtClean="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49776241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p:cNvSpPr>
            <a:spLocks noGrp="1"/>
          </p:cNvSpPr>
          <p:nvPr>
            <p:ph type="title"/>
          </p:nvPr>
        </p:nvSpPr>
        <p:spPr>
          <a:xfrm>
            <a:off x="1630363" y="33338"/>
            <a:ext cx="6400800" cy="838200"/>
          </a:xfrm>
          <a:solidFill>
            <a:schemeClr val="tx1"/>
          </a:solidFill>
        </p:spPr>
        <p:txBody>
          <a:bodyPr/>
          <a:lstStyle/>
          <a:p>
            <a:pPr algn="ctr"/>
            <a:r>
              <a:rPr lang="en-US" altLang="en-US" sz="4800">
                <a:solidFill>
                  <a:srgbClr val="FFC000"/>
                </a:solidFill>
              </a:rPr>
              <a:t>Bio Bottle Building Day </a:t>
            </a:r>
          </a:p>
        </p:txBody>
      </p:sp>
      <p:sp>
        <p:nvSpPr>
          <p:cNvPr id="116739" name="Content Placeholder 2"/>
          <p:cNvSpPr>
            <a:spLocks noGrp="1"/>
          </p:cNvSpPr>
          <p:nvPr>
            <p:ph idx="1"/>
          </p:nvPr>
        </p:nvSpPr>
        <p:spPr>
          <a:xfrm>
            <a:off x="191504" y="871538"/>
            <a:ext cx="11733017" cy="5883825"/>
          </a:xfrm>
          <a:solidFill>
            <a:srgbClr val="FFFF8F"/>
          </a:solidFill>
        </p:spPr>
        <p:txBody>
          <a:bodyPr/>
          <a:lstStyle/>
          <a:p>
            <a:pPr marL="0" indent="0">
              <a:buNone/>
            </a:pPr>
            <a:r>
              <a:rPr lang="en-US" altLang="en-US" sz="1600" u="sng" dirty="0"/>
              <a:t>Stage 1: Drawing a line &amp; Cutting your bottle</a:t>
            </a:r>
          </a:p>
          <a:p>
            <a:pPr marL="0" indent="0">
              <a:buNone/>
            </a:pPr>
            <a:r>
              <a:rPr lang="en-US" altLang="en-US" sz="1400" dirty="0"/>
              <a:t>	-Use  a sharpie and a ruler to draw a perfectly straight line where you want to cut.</a:t>
            </a:r>
          </a:p>
          <a:p>
            <a:pPr marL="0" indent="0">
              <a:buNone/>
            </a:pPr>
            <a:r>
              <a:rPr lang="en-US" altLang="en-US" sz="1400" dirty="0"/>
              <a:t>	-Insert the sharp blade into the sharpie line, then use scissors to cut the rest.</a:t>
            </a:r>
          </a:p>
          <a:p>
            <a:pPr marL="0" indent="0">
              <a:buNone/>
            </a:pPr>
            <a:r>
              <a:rPr lang="en-US" altLang="en-US" sz="1400" dirty="0"/>
              <a:t>	-complete your entire structure before moving to stage 2.</a:t>
            </a:r>
          </a:p>
          <a:p>
            <a:pPr marL="0" indent="0">
              <a:buNone/>
            </a:pPr>
            <a:endParaRPr lang="en-US" altLang="en-US" sz="1400" dirty="0"/>
          </a:p>
          <a:p>
            <a:pPr marL="0" indent="0">
              <a:buNone/>
            </a:pPr>
            <a:r>
              <a:rPr lang="en-US" altLang="en-US" sz="1600" u="sng" dirty="0"/>
              <a:t>Stage 2:</a:t>
            </a:r>
            <a:r>
              <a:rPr lang="en-US" altLang="en-US" sz="1400" dirty="0"/>
              <a:t> Adding soil, water, autotrophs, and decomposers</a:t>
            </a:r>
          </a:p>
          <a:p>
            <a:pPr marL="0" indent="0">
              <a:buNone/>
            </a:pPr>
            <a:r>
              <a:rPr lang="en-US" altLang="en-US" sz="1400" dirty="0"/>
              <a:t>	- Use the stage 2 supply area tools to gather and add any other materials. </a:t>
            </a:r>
            <a:r>
              <a:rPr lang="en-US" altLang="en-US" sz="1400" i="1" u="sng" dirty="0"/>
              <a:t>You must ASK Mrs. O, before using any materials. </a:t>
            </a:r>
          </a:p>
          <a:p>
            <a:pPr marL="0" indent="0">
              <a:buNone/>
            </a:pPr>
            <a:endParaRPr lang="en-US" altLang="en-US" sz="1400" dirty="0"/>
          </a:p>
          <a:p>
            <a:pPr marL="0" indent="0">
              <a:buNone/>
            </a:pPr>
            <a:r>
              <a:rPr lang="en-US" altLang="en-US" sz="1600" u="sng" dirty="0"/>
              <a:t>Courtyard Use:</a:t>
            </a:r>
          </a:p>
          <a:p>
            <a:pPr marL="0" indent="0">
              <a:buNone/>
            </a:pPr>
            <a:r>
              <a:rPr lang="en-US" altLang="en-US" sz="1400" dirty="0"/>
              <a:t>	-Be silent/extremely quiet when outside (remember: other classes are in session)</a:t>
            </a:r>
          </a:p>
          <a:p>
            <a:pPr marL="0" indent="0">
              <a:buNone/>
            </a:pPr>
            <a:r>
              <a:rPr lang="en-US" altLang="en-US" sz="1400" dirty="0"/>
              <a:t>	-Leave the environment like you were never there.</a:t>
            </a:r>
          </a:p>
          <a:p>
            <a:pPr marL="0" indent="0">
              <a:buNone/>
            </a:pPr>
            <a:r>
              <a:rPr lang="en-US" altLang="en-US" sz="1400" dirty="0"/>
              <a:t>	-Do not take materials that you do not need.</a:t>
            </a:r>
          </a:p>
          <a:p>
            <a:pPr marL="0" indent="0">
              <a:buNone/>
            </a:pPr>
            <a:endParaRPr lang="en-US" altLang="en-US" sz="1400" dirty="0"/>
          </a:p>
          <a:p>
            <a:pPr marL="0" indent="0">
              <a:buNone/>
            </a:pPr>
            <a:r>
              <a:rPr lang="en-US" altLang="en-US" u="sng" dirty="0" smtClean="0"/>
              <a:t>Sealing Bottles:</a:t>
            </a:r>
          </a:p>
          <a:p>
            <a:pPr marL="0" indent="0">
              <a:buNone/>
            </a:pPr>
            <a:r>
              <a:rPr lang="en-US" altLang="en-US" sz="1400" dirty="0"/>
              <a:t>	-Use clear packaging tape of tightly seal your bottle. Remember: your bottle needs to simulate a closed environment.  </a:t>
            </a:r>
          </a:p>
          <a:p>
            <a:pPr marL="0" indent="0">
              <a:buNone/>
            </a:pPr>
            <a:endParaRPr lang="en-US" altLang="en-US" sz="1400" dirty="0"/>
          </a:p>
          <a:p>
            <a:pPr marL="0" indent="0">
              <a:buNone/>
            </a:pPr>
            <a:r>
              <a:rPr lang="en-US" altLang="en-US" sz="1400" i="1" u="sng" dirty="0"/>
              <a:t>1</a:t>
            </a:r>
            <a:r>
              <a:rPr lang="en-US" altLang="en-US" sz="1400" i="1" u="sng" baseline="30000" dirty="0"/>
              <a:t>st</a:t>
            </a:r>
            <a:r>
              <a:rPr lang="en-US" altLang="en-US" sz="1400" i="1" u="sng" dirty="0"/>
              <a:t> per</a:t>
            </a:r>
            <a:r>
              <a:rPr lang="en-US" altLang="en-US" sz="1400" dirty="0"/>
              <a:t>: under 1</a:t>
            </a:r>
            <a:r>
              <a:rPr lang="en-US" altLang="en-US" sz="1400" baseline="30000" dirty="0"/>
              <a:t>st</a:t>
            </a:r>
            <a:r>
              <a:rPr lang="en-US" altLang="en-US" sz="1400" dirty="0"/>
              <a:t>/2</a:t>
            </a:r>
            <a:r>
              <a:rPr lang="en-US" altLang="en-US" sz="1400" baseline="30000" dirty="0"/>
              <a:t>nd</a:t>
            </a:r>
            <a:r>
              <a:rPr lang="en-US" altLang="en-US" sz="1400" dirty="0"/>
              <a:t>  windows by door		</a:t>
            </a:r>
            <a:r>
              <a:rPr lang="en-US" altLang="en-US" sz="1400" i="1" u="sng" dirty="0"/>
              <a:t>4</a:t>
            </a:r>
            <a:r>
              <a:rPr lang="en-US" altLang="en-US" sz="1400" i="1" u="sng" baseline="30000" dirty="0"/>
              <a:t>th</a:t>
            </a:r>
            <a:r>
              <a:rPr lang="en-US" altLang="en-US" sz="1400" i="1" u="sng" dirty="0"/>
              <a:t> per: </a:t>
            </a:r>
            <a:r>
              <a:rPr lang="en-US" altLang="en-US" sz="1400" dirty="0"/>
              <a:t>5</a:t>
            </a:r>
            <a:r>
              <a:rPr lang="en-US" altLang="en-US" sz="1400" baseline="30000" dirty="0"/>
              <a:t>th</a:t>
            </a:r>
            <a:r>
              <a:rPr lang="en-US" altLang="en-US" sz="1400" dirty="0"/>
              <a:t>/6</a:t>
            </a:r>
            <a:r>
              <a:rPr lang="en-US" altLang="en-US" sz="1400" baseline="30000" dirty="0"/>
              <a:t>th</a:t>
            </a:r>
            <a:r>
              <a:rPr lang="en-US" altLang="en-US" sz="1400" dirty="0"/>
              <a:t> windows</a:t>
            </a:r>
          </a:p>
          <a:p>
            <a:pPr marL="0" indent="0">
              <a:buNone/>
            </a:pPr>
            <a:r>
              <a:rPr lang="en-US" altLang="en-US" sz="1400" i="1" u="sng" dirty="0"/>
              <a:t>2</a:t>
            </a:r>
            <a:r>
              <a:rPr lang="en-US" altLang="en-US" sz="1400" i="1" u="sng" baseline="30000" dirty="0"/>
              <a:t>nd</a:t>
            </a:r>
            <a:r>
              <a:rPr lang="en-US" altLang="en-US" sz="1400" i="1" u="sng" dirty="0"/>
              <a:t> per: </a:t>
            </a:r>
            <a:r>
              <a:rPr lang="en-US" altLang="en-US" sz="1400" dirty="0"/>
              <a:t>under 3</a:t>
            </a:r>
            <a:r>
              <a:rPr lang="en-US" altLang="en-US" sz="1400" baseline="30000" dirty="0"/>
              <a:t>rd</a:t>
            </a:r>
            <a:r>
              <a:rPr lang="en-US" altLang="en-US" sz="1400" dirty="0"/>
              <a:t>/4</a:t>
            </a:r>
            <a:r>
              <a:rPr lang="en-US" altLang="en-US" sz="1400" baseline="30000" dirty="0"/>
              <a:t>th</a:t>
            </a:r>
            <a:r>
              <a:rPr lang="en-US" altLang="en-US" sz="1400" dirty="0"/>
              <a:t> windows			</a:t>
            </a:r>
            <a:r>
              <a:rPr lang="en-US" altLang="en-US" sz="1400" u="sng" dirty="0"/>
              <a:t>5</a:t>
            </a:r>
            <a:r>
              <a:rPr lang="en-US" altLang="en-US" sz="1400" u="sng" baseline="30000" dirty="0"/>
              <a:t>th</a:t>
            </a:r>
            <a:r>
              <a:rPr lang="en-US" altLang="en-US" sz="1400" u="sng" dirty="0"/>
              <a:t> per: </a:t>
            </a:r>
            <a:r>
              <a:rPr lang="en-US" altLang="en-US" sz="1400" dirty="0"/>
              <a:t>7</a:t>
            </a:r>
            <a:r>
              <a:rPr lang="en-US" altLang="en-US" sz="1400" baseline="30000" dirty="0"/>
              <a:t>th</a:t>
            </a:r>
            <a:r>
              <a:rPr lang="en-US" altLang="en-US" sz="1400" dirty="0"/>
              <a:t>/8</a:t>
            </a:r>
            <a:r>
              <a:rPr lang="en-US" altLang="en-US" sz="1400" baseline="30000" dirty="0"/>
              <a:t>th</a:t>
            </a:r>
            <a:r>
              <a:rPr lang="en-US" altLang="en-US" sz="1400" dirty="0"/>
              <a:t> windows</a:t>
            </a:r>
          </a:p>
          <a:p>
            <a:pPr marL="0" indent="0">
              <a:buNone/>
            </a:pPr>
            <a:endParaRPr lang="en-US" altLang="en-US" sz="1400" dirty="0"/>
          </a:p>
        </p:txBody>
      </p:sp>
      <p:sp>
        <p:nvSpPr>
          <p:cNvPr id="4" name="Footer Placeholder 3"/>
          <p:cNvSpPr>
            <a:spLocks noGrp="1"/>
          </p:cNvSpPr>
          <p:nvPr>
            <p:ph type="ftr" sz="quarter" idx="11"/>
          </p:nvPr>
        </p:nvSpPr>
        <p:spPr/>
        <p:txBody>
          <a:bodyPr/>
          <a:lstStyle/>
          <a:p>
            <a:pPr>
              <a:defRPr/>
            </a:pPr>
            <a:r>
              <a:rPr lang="en-US" smtClean="0"/>
              <a:t>copyright cmassengale</a:t>
            </a:r>
            <a:endParaRPr lang="en-US"/>
          </a:p>
        </p:txBody>
      </p:sp>
      <p:sp>
        <p:nvSpPr>
          <p:cNvPr id="11674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12DF3017-51B1-4D8E-9229-D7DB4EA341B0}" type="slidenum">
              <a:rPr lang="en-US" altLang="en-US" smtClean="0">
                <a:solidFill>
                  <a:srgbClr val="FFFFFF"/>
                </a:solidFill>
                <a:latin typeface="Tahoma" panose="020B0604030504040204" pitchFamily="34" charset="0"/>
              </a:rPr>
              <a:pPr/>
              <a:t>34</a:t>
            </a:fld>
            <a:endParaRPr lang="en-US" altLang="en-US" smtClean="0">
              <a:solidFill>
                <a:srgbClr val="FFFFFF"/>
              </a:solidFill>
              <a:latin typeface="Tahoma" panose="020B0604030504040204" pitchFamily="34" charset="0"/>
            </a:endParaRPr>
          </a:p>
        </p:txBody>
      </p:sp>
      <p:pic>
        <p:nvPicPr>
          <p:cNvPr id="11674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0"/>
            <a:ext cx="2286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676573"/>
      </p:ext>
    </p:extLst>
  </p:cSld>
  <p:clrMapOvr>
    <a:masterClrMapping/>
  </p:clrMapOvr>
  <p:transition spd="slow" advTm="20000">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5943603" y="228600"/>
            <a:ext cx="4481513" cy="3333750"/>
          </a:xfrm>
        </p:spPr>
      </p:pic>
      <p:sp>
        <p:nvSpPr>
          <p:cNvPr id="102403" name="TextBox 5"/>
          <p:cNvSpPr txBox="1">
            <a:spLocks noChangeArrowheads="1"/>
          </p:cNvSpPr>
          <p:nvPr/>
        </p:nvSpPr>
        <p:spPr bwMode="auto">
          <a:xfrm>
            <a:off x="1600200" y="228603"/>
            <a:ext cx="4191000" cy="10779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mn-cs"/>
              </a:rPr>
              <a:t>Welcome to Biology Today!!</a:t>
            </a:r>
          </a:p>
        </p:txBody>
      </p:sp>
      <p:sp>
        <p:nvSpPr>
          <p:cNvPr id="102404" name="TextBox 6"/>
          <p:cNvSpPr txBox="1">
            <a:spLocks noChangeArrowheads="1"/>
          </p:cNvSpPr>
          <p:nvPr/>
        </p:nvSpPr>
        <p:spPr bwMode="auto">
          <a:xfrm>
            <a:off x="1581150" y="1600203"/>
            <a:ext cx="4267200" cy="3046413"/>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Arial Narrow" panose="020B0606020202030204" pitchFamily="34" charset="0"/>
                <a:ea typeface="MS PGothic" panose="020B0600070205080204" pitchFamily="34" charset="-128"/>
                <a:cs typeface="+mn-cs"/>
              </a:rPr>
              <a:t>*Sit in your Bio Bottle groups from yesterday.</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prstClr val="black"/>
              </a:solidFill>
              <a:effectLst/>
              <a:uLnTx/>
              <a:uFillTx/>
              <a:latin typeface="Arial Narrow" panose="020B0606020202030204" pitchFamily="34" charset="0"/>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Arial Narrow" panose="020B0606020202030204" pitchFamily="34" charset="0"/>
                <a:ea typeface="MS PGothic" panose="020B0600070205080204" pitchFamily="34" charset="-128"/>
                <a:cs typeface="+mn-cs"/>
              </a:rPr>
              <a:t>*Each student needs a blue/white biology textbook from the back book shelf.</a:t>
            </a:r>
          </a:p>
        </p:txBody>
      </p:sp>
      <p:pic>
        <p:nvPicPr>
          <p:cNvPr id="102405"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51538" y="3657600"/>
            <a:ext cx="2152650" cy="28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Up Arrow 10"/>
          <p:cNvSpPr/>
          <p:nvPr/>
        </p:nvSpPr>
        <p:spPr>
          <a:xfrm rot="6874678">
            <a:off x="4830766" y="3738566"/>
            <a:ext cx="390525" cy="3203575"/>
          </a:xfrm>
          <a:prstGeom prst="up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800438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0">
          <a:gsLst>
            <a:gs pos="0">
              <a:srgbClr val="3F296A"/>
            </a:gs>
            <a:gs pos="7001">
              <a:srgbClr val="3F296A"/>
            </a:gs>
            <a:gs pos="63000">
              <a:srgbClr val="0D0D0D"/>
            </a:gs>
            <a:gs pos="89000">
              <a:srgbClr val="002060"/>
            </a:gs>
            <a:gs pos="95000">
              <a:srgbClr val="F5ABC0"/>
            </a:gs>
            <a:gs pos="97000">
              <a:srgbClr val="C2A3FF"/>
            </a:gs>
            <a:gs pos="100000">
              <a:srgbClr val="FEF6F8"/>
            </a:gs>
          </a:gsLst>
          <a:lin ang="5400000" scaled="1"/>
        </a:gradFill>
        <a:effectLst/>
      </p:bgPr>
    </p:bg>
    <p:spTree>
      <p:nvGrpSpPr>
        <p:cNvPr id="1" name=""/>
        <p:cNvGrpSpPr/>
        <p:nvPr/>
      </p:nvGrpSpPr>
      <p:grpSpPr>
        <a:xfrm>
          <a:off x="0" y="0"/>
          <a:ext cx="0" cy="0"/>
          <a:chOff x="0" y="0"/>
          <a:chExt cx="0" cy="0"/>
        </a:xfrm>
      </p:grpSpPr>
      <p:sp>
        <p:nvSpPr>
          <p:cNvPr id="102402" name="TextBox 5"/>
          <p:cNvSpPr txBox="1">
            <a:spLocks noChangeArrowheads="1"/>
          </p:cNvSpPr>
          <p:nvPr/>
        </p:nvSpPr>
        <p:spPr bwMode="auto">
          <a:xfrm>
            <a:off x="259701" y="223935"/>
            <a:ext cx="11552854"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200" b="1" i="0" u="sng"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mn-cs"/>
              </a:rPr>
              <a:t>Biology Checklist Today: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200"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mn-cs"/>
              </a:rPr>
              <a:t>1. Read pages 496-497 silently. Make sure to look at the Diagrams!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200"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200"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mn-cs"/>
              </a:rPr>
              <a:t>2. Pg. 16- Bio Bottle Planning Page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200"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mn-cs"/>
              </a:rPr>
              <a:t>*By ALL resources, Martian challenges, materials, needs and organisms: Write a </a:t>
            </a:r>
            <a:r>
              <a:rPr kumimoji="0" lang="en-US" altLang="en-US" sz="2200" b="1" i="0" u="sng"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mn-cs"/>
              </a:rPr>
              <a:t>B</a:t>
            </a:r>
            <a:r>
              <a:rPr kumimoji="0" lang="en-US" altLang="en-US" sz="2200" b="0" i="0" u="sng"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mn-cs"/>
              </a:rPr>
              <a:t> for biotic </a:t>
            </a:r>
            <a:r>
              <a:rPr kumimoji="0" lang="en-US" altLang="en-US" sz="2200"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mn-cs"/>
              </a:rPr>
              <a:t>or an </a:t>
            </a:r>
            <a:r>
              <a:rPr kumimoji="0" lang="en-US" altLang="en-US" sz="2200" b="1" i="0" u="sng"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mn-cs"/>
              </a:rPr>
              <a:t>AB</a:t>
            </a:r>
            <a:r>
              <a:rPr kumimoji="0" lang="en-US" altLang="en-US" sz="2200" b="0" i="0" u="sng"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mn-cs"/>
              </a:rPr>
              <a:t> or abiotic</a:t>
            </a:r>
            <a:r>
              <a:rPr kumimoji="0" lang="en-US" altLang="en-US" sz="2200"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mn-cs"/>
              </a:rPr>
              <a:t>. Choose a highlighter to highlight your A’s and AB’s.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200"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200"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mn-cs"/>
              </a:rPr>
              <a:t>3. In the MODEL ASTRONAUT square on pg. 16:</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200"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mn-cs"/>
              </a:rPr>
              <a:t>-Write &amp;Identify the following in your Bottle Ecosystem</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200"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mn-cs"/>
              </a:rPr>
              <a:t>	Autotrophs: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200"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mn-cs"/>
              </a:rPr>
              <a:t>	Heterotrophs: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200"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mn-cs"/>
              </a:rPr>
              <a:t>	Decomposers: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200"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200"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mn-cs"/>
              </a:rPr>
              <a:t>4. On a big white board: Draw a detailed and labeled diagram of what your bio bottle ecosystem will look like. Be specific and use your cell phones to research your design.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200"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mn-cs"/>
              </a:rPr>
              <a:t>	Take a picture of your drawing before you leave class. </a:t>
            </a: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rPr>
              <a:t>Continue to fill-out all </a:t>
            </a:r>
            <a:r>
              <a:rPr kumimoji="0" lang="en-US" altLang="en-US" sz="2200" b="0" i="0" u="none" strike="noStrike" kern="1200" cap="none" spc="0" normalizeH="0" baseline="0" noProof="0" dirty="0" smtClean="0">
                <a:ln>
                  <a:noFill/>
                </a:ln>
                <a:solidFill>
                  <a:prstClr val="black"/>
                </a:solidFill>
                <a:effectLst/>
                <a:uLnTx/>
                <a:uFillTx/>
                <a:latin typeface="Arial" panose="020B0604020202020204" pitchFamily="34" charset="0"/>
                <a:ea typeface="MS PGothic" panose="020B0600070205080204" pitchFamily="34" charset="-128"/>
                <a:cs typeface="+mn-cs"/>
              </a:rPr>
              <a:t>4</a:t>
            </a:r>
            <a:endParaRPr kumimoji="0" lang="en-US" altLang="en-US" sz="2200" b="0" i="0" u="none" strike="noStrike" kern="1200" cap="none" spc="0" normalizeH="0" baseline="0" noProof="0" dirty="0">
              <a:ln>
                <a:noFill/>
              </a:ln>
              <a:solidFill>
                <a:srgbClr val="FF0000"/>
              </a:solidFill>
              <a:effectLst/>
              <a:uLnTx/>
              <a:uFillTx/>
              <a:latin typeface="Arial" panose="020B0604020202020204" pitchFamily="34" charset="0"/>
              <a:ea typeface="MS PGothic" panose="020B0600070205080204" pitchFamily="34" charset="-128"/>
              <a:cs typeface="+mn-cs"/>
            </a:endParaRPr>
          </a:p>
        </p:txBody>
      </p:sp>
      <p:pic>
        <p:nvPicPr>
          <p:cNvPr id="10342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86800" y="2438403"/>
            <a:ext cx="1900238"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37454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2402">
                                            <p:txEl>
                                              <p:pRg st="1" end="1"/>
                                            </p:txEl>
                                          </p:spTgt>
                                        </p:tgtEl>
                                        <p:attrNameLst>
                                          <p:attrName>style.visibility</p:attrName>
                                        </p:attrNameLst>
                                      </p:cBhvr>
                                      <p:to>
                                        <p:strVal val="visible"/>
                                      </p:to>
                                    </p:set>
                                    <p:anim calcmode="lin" valueType="num">
                                      <p:cBhvr additive="base">
                                        <p:cTn id="7" dur="500" fill="hold"/>
                                        <p:tgtEl>
                                          <p:spTgt spid="10240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240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02402">
                                            <p:txEl>
                                              <p:pRg st="3" end="3"/>
                                            </p:txEl>
                                          </p:spTgt>
                                        </p:tgtEl>
                                        <p:attrNameLst>
                                          <p:attrName>style.visibility</p:attrName>
                                        </p:attrNameLst>
                                      </p:cBhvr>
                                      <p:to>
                                        <p:strVal val="visible"/>
                                      </p:to>
                                    </p:set>
                                    <p:anim calcmode="lin" valueType="num">
                                      <p:cBhvr additive="base">
                                        <p:cTn id="13" dur="500" fill="hold"/>
                                        <p:tgtEl>
                                          <p:spTgt spid="102402">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2402">
                                            <p:txEl>
                                              <p:pRg st="3" end="3"/>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2402">
                                            <p:txEl>
                                              <p:pRg st="4" end="4"/>
                                            </p:txEl>
                                          </p:spTgt>
                                        </p:tgtEl>
                                        <p:attrNameLst>
                                          <p:attrName>style.visibility</p:attrName>
                                        </p:attrNameLst>
                                      </p:cBhvr>
                                      <p:to>
                                        <p:strVal val="visible"/>
                                      </p:to>
                                    </p:set>
                                    <p:anim calcmode="lin" valueType="num">
                                      <p:cBhvr additive="base">
                                        <p:cTn id="17" dur="500" fill="hold"/>
                                        <p:tgtEl>
                                          <p:spTgt spid="102402">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0240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102402">
                                            <p:txEl>
                                              <p:pRg st="6" end="6"/>
                                            </p:txEl>
                                          </p:spTgt>
                                        </p:tgtEl>
                                        <p:attrNameLst>
                                          <p:attrName>style.visibility</p:attrName>
                                        </p:attrNameLst>
                                      </p:cBhvr>
                                      <p:to>
                                        <p:strVal val="visible"/>
                                      </p:to>
                                    </p:set>
                                    <p:anim calcmode="lin" valueType="num">
                                      <p:cBhvr additive="base">
                                        <p:cTn id="23" dur="500" fill="hold"/>
                                        <p:tgtEl>
                                          <p:spTgt spid="102402">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02402">
                                            <p:txEl>
                                              <p:pRg st="6" end="6"/>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2402">
                                            <p:txEl>
                                              <p:pRg st="7" end="7"/>
                                            </p:txEl>
                                          </p:spTgt>
                                        </p:tgtEl>
                                        <p:attrNameLst>
                                          <p:attrName>style.visibility</p:attrName>
                                        </p:attrNameLst>
                                      </p:cBhvr>
                                      <p:to>
                                        <p:strVal val="visible"/>
                                      </p:to>
                                    </p:set>
                                    <p:anim calcmode="lin" valueType="num">
                                      <p:cBhvr additive="base">
                                        <p:cTn id="27" dur="500" fill="hold"/>
                                        <p:tgtEl>
                                          <p:spTgt spid="102402">
                                            <p:txEl>
                                              <p:pRg st="7" end="7"/>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02402">
                                            <p:txEl>
                                              <p:pRg st="7" end="7"/>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02402">
                                            <p:txEl>
                                              <p:pRg st="8" end="8"/>
                                            </p:txEl>
                                          </p:spTgt>
                                        </p:tgtEl>
                                        <p:attrNameLst>
                                          <p:attrName>style.visibility</p:attrName>
                                        </p:attrNameLst>
                                      </p:cBhvr>
                                      <p:to>
                                        <p:strVal val="visible"/>
                                      </p:to>
                                    </p:set>
                                    <p:anim calcmode="lin" valueType="num">
                                      <p:cBhvr additive="base">
                                        <p:cTn id="31" dur="500" fill="hold"/>
                                        <p:tgtEl>
                                          <p:spTgt spid="102402">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2402">
                                            <p:txEl>
                                              <p:pRg st="8" end="8"/>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02402">
                                            <p:txEl>
                                              <p:pRg st="9" end="9"/>
                                            </p:txEl>
                                          </p:spTgt>
                                        </p:tgtEl>
                                        <p:attrNameLst>
                                          <p:attrName>style.visibility</p:attrName>
                                        </p:attrNameLst>
                                      </p:cBhvr>
                                      <p:to>
                                        <p:strVal val="visible"/>
                                      </p:to>
                                    </p:set>
                                    <p:anim calcmode="lin" valueType="num">
                                      <p:cBhvr additive="base">
                                        <p:cTn id="35" dur="500" fill="hold"/>
                                        <p:tgtEl>
                                          <p:spTgt spid="102402">
                                            <p:txEl>
                                              <p:pRg st="9" end="9"/>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02402">
                                            <p:txEl>
                                              <p:pRg st="9" end="9"/>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02402">
                                            <p:txEl>
                                              <p:pRg st="10" end="10"/>
                                            </p:txEl>
                                          </p:spTgt>
                                        </p:tgtEl>
                                        <p:attrNameLst>
                                          <p:attrName>style.visibility</p:attrName>
                                        </p:attrNameLst>
                                      </p:cBhvr>
                                      <p:to>
                                        <p:strVal val="visible"/>
                                      </p:to>
                                    </p:set>
                                    <p:anim calcmode="lin" valueType="num">
                                      <p:cBhvr additive="base">
                                        <p:cTn id="39" dur="500" fill="hold"/>
                                        <p:tgtEl>
                                          <p:spTgt spid="102402">
                                            <p:txEl>
                                              <p:pRg st="10" end="1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0240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nodeType="clickEffect">
                                  <p:stCondLst>
                                    <p:cond delay="0"/>
                                  </p:stCondLst>
                                  <p:childTnLst>
                                    <p:set>
                                      <p:cBhvr>
                                        <p:cTn id="44" dur="1" fill="hold">
                                          <p:stCondLst>
                                            <p:cond delay="0"/>
                                          </p:stCondLst>
                                        </p:cTn>
                                        <p:tgtEl>
                                          <p:spTgt spid="102402">
                                            <p:txEl>
                                              <p:pRg st="12" end="12"/>
                                            </p:txEl>
                                          </p:spTgt>
                                        </p:tgtEl>
                                        <p:attrNameLst>
                                          <p:attrName>style.visibility</p:attrName>
                                        </p:attrNameLst>
                                      </p:cBhvr>
                                      <p:to>
                                        <p:strVal val="visible"/>
                                      </p:to>
                                    </p:set>
                                    <p:anim calcmode="lin" valueType="num">
                                      <p:cBhvr additive="base">
                                        <p:cTn id="45" dur="500" fill="hold"/>
                                        <p:tgtEl>
                                          <p:spTgt spid="102402">
                                            <p:txEl>
                                              <p:pRg st="12" end="12"/>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02402">
                                            <p:txEl>
                                              <p:pRg st="12" end="12"/>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02402">
                                            <p:txEl>
                                              <p:pRg st="13" end="13"/>
                                            </p:txEl>
                                          </p:spTgt>
                                        </p:tgtEl>
                                        <p:attrNameLst>
                                          <p:attrName>style.visibility</p:attrName>
                                        </p:attrNameLst>
                                      </p:cBhvr>
                                      <p:to>
                                        <p:strVal val="visible"/>
                                      </p:to>
                                    </p:set>
                                    <p:anim calcmode="lin" valueType="num">
                                      <p:cBhvr additive="base">
                                        <p:cTn id="49" dur="500" fill="hold"/>
                                        <p:tgtEl>
                                          <p:spTgt spid="102402">
                                            <p:txEl>
                                              <p:pRg st="13" end="13"/>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02402">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extBox 4"/>
          <p:cNvSpPr txBox="1">
            <a:spLocks noChangeArrowheads="1"/>
          </p:cNvSpPr>
          <p:nvPr/>
        </p:nvSpPr>
        <p:spPr bwMode="auto">
          <a:xfrm>
            <a:off x="1752600" y="381000"/>
            <a:ext cx="8686800" cy="5632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1" i="1"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Bio Bottle Timeline &amp; Reminders: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3600" b="1"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5654D"/>
                </a:solidFill>
                <a:effectLst/>
                <a:uLnTx/>
                <a:uFillTx/>
                <a:latin typeface="Arial" panose="020B0604020202020204" pitchFamily="34" charset="0"/>
                <a:ea typeface="MS PGothic" panose="020B0600070205080204" pitchFamily="34" charset="-128"/>
                <a:cs typeface="+mn-cs"/>
              </a:rPr>
              <a:t>Monday: </a:t>
            </a:r>
            <a:r>
              <a:rPr kumimoji="0" lang="en-US" altLang="en-US" sz="3600" b="0"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mn-cs"/>
              </a:rPr>
              <a:t>MUST have bottles (at least 2 per group). </a:t>
            </a:r>
            <a:r>
              <a:rPr kumimoji="0" lang="en-US" altLang="en-US" sz="3600" b="0" i="0" u="sng"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mn-cs"/>
              </a:rPr>
              <a:t>1</a:t>
            </a:r>
            <a:r>
              <a:rPr kumimoji="0" lang="en-US" altLang="en-US" sz="3600" b="0" i="0" u="sng" strike="noStrike" kern="1200" cap="none" spc="0" normalizeH="0" baseline="30000" noProof="0">
                <a:ln>
                  <a:noFill/>
                </a:ln>
                <a:solidFill>
                  <a:prstClr val="white"/>
                </a:solidFill>
                <a:effectLst/>
                <a:uLnTx/>
                <a:uFillTx/>
                <a:latin typeface="Arial" panose="020B0604020202020204" pitchFamily="34" charset="0"/>
                <a:ea typeface="MS PGothic" panose="020B0600070205080204" pitchFamily="34" charset="-128"/>
                <a:cs typeface="+mn-cs"/>
              </a:rPr>
              <a:t>st</a:t>
            </a:r>
            <a:r>
              <a:rPr kumimoji="0" lang="en-US" altLang="en-US" sz="3600" b="0" i="0" u="sng"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mn-cs"/>
              </a:rPr>
              <a:t> build day</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3600" b="1"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66FF66"/>
                </a:solidFill>
                <a:effectLst/>
                <a:uLnTx/>
                <a:uFillTx/>
                <a:latin typeface="Arial" panose="020B0604020202020204" pitchFamily="34" charset="0"/>
                <a:ea typeface="MS PGothic" panose="020B0600070205080204" pitchFamily="34" charset="-128"/>
                <a:cs typeface="+mn-cs"/>
              </a:rPr>
              <a:t>Tuesday: </a:t>
            </a:r>
            <a:r>
              <a:rPr kumimoji="0" lang="en-US" altLang="en-US" sz="3600" b="1"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mn-cs"/>
              </a:rPr>
              <a:t>Introduce “astronant“, and other materials, seal bottles.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3600" b="1"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00B0F0"/>
                </a:solidFill>
                <a:effectLst/>
                <a:uLnTx/>
                <a:uFillTx/>
                <a:latin typeface="Arial" panose="020B0604020202020204" pitchFamily="34" charset="0"/>
                <a:ea typeface="MS PGothic" panose="020B0600070205080204" pitchFamily="34" charset="-128"/>
                <a:cs typeface="+mn-cs"/>
              </a:rPr>
              <a:t>Reminders: </a:t>
            </a:r>
            <a:r>
              <a:rPr kumimoji="0" lang="en-US" altLang="en-US" sz="3600" b="1"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mn-cs"/>
              </a:rPr>
              <a:t>Many groups are not hinting level 3 or 4 on the rubric</a:t>
            </a:r>
          </a:p>
        </p:txBody>
      </p:sp>
    </p:spTree>
    <p:extLst>
      <p:ext uri="{BB962C8B-B14F-4D97-AF65-F5344CB8AC3E}">
        <p14:creationId xmlns:p14="http://schemas.microsoft.com/office/powerpoint/2010/main" val="122322177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72BD0B4-BF01-4E2A-9577-4488E6B07EAB}" type="slidenum">
              <a:rPr kumimoji="0" lang="en-US" altLang="en-US" sz="600" b="1" i="0" u="none" strike="noStrike" kern="1200" cap="none" spc="0" normalizeH="0" baseline="0" noProof="0" smtClean="0">
                <a:ln>
                  <a:noFill/>
                </a:ln>
                <a:solidFill>
                  <a:srgbClr val="FFFFFF"/>
                </a:solidFill>
                <a:effectLst/>
                <a:uLnTx/>
                <a:uFillTx/>
                <a:latin typeface="Tahoma" panose="020B0604030504040204" pitchFamily="34" charset="0"/>
                <a:ea typeface="MS PGothic" panose="020B0600070205080204" pitchFamily="34" charset="-128"/>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altLang="en-US" sz="600" b="1" i="0" u="none" strike="noStrike" kern="1200" cap="none" spc="0" normalizeH="0" baseline="0" noProof="0" smtClean="0">
              <a:ln>
                <a:noFill/>
              </a:ln>
              <a:solidFill>
                <a:srgbClr val="FFFFFF"/>
              </a:solidFill>
              <a:effectLst/>
              <a:uLnTx/>
              <a:uFillTx/>
              <a:latin typeface="Tahoma" panose="020B0604030504040204" pitchFamily="34" charset="0"/>
              <a:ea typeface="MS PGothic" panose="020B0600070205080204" pitchFamily="34" charset="-128"/>
              <a:cs typeface="Arial" panose="020B0604020202020204" pitchFamily="34" charset="0"/>
            </a:endParaRPr>
          </a:p>
        </p:txBody>
      </p:sp>
      <p:pic>
        <p:nvPicPr>
          <p:cNvPr id="106499"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0768" y="525596"/>
            <a:ext cx="10711638" cy="6232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0" name="TextBox 6"/>
          <p:cNvSpPr txBox="1">
            <a:spLocks noChangeArrowheads="1"/>
          </p:cNvSpPr>
          <p:nvPr/>
        </p:nvSpPr>
        <p:spPr bwMode="auto">
          <a:xfrm>
            <a:off x="2129453" y="69983"/>
            <a:ext cx="7543800" cy="523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FFFF00"/>
                </a:solidFill>
                <a:effectLst/>
                <a:uLnTx/>
                <a:uFillTx/>
                <a:latin typeface="Arial Black" panose="020B0A04020102020204" pitchFamily="34" charset="0"/>
                <a:ea typeface="MS PGothic" panose="020B0600070205080204" pitchFamily="34" charset="-128"/>
                <a:cs typeface="+mn-cs"/>
              </a:rPr>
              <a:t>See where you stand on the rubric….</a:t>
            </a:r>
          </a:p>
        </p:txBody>
      </p:sp>
    </p:spTree>
    <p:extLst>
      <p:ext uri="{BB962C8B-B14F-4D97-AF65-F5344CB8AC3E}">
        <p14:creationId xmlns:p14="http://schemas.microsoft.com/office/powerpoint/2010/main" val="380388030"/>
      </p:ext>
    </p:extLst>
  </p:cSld>
  <p:clrMapOvr>
    <a:masterClrMapping/>
  </p:clrMapOvr>
  <p:transition spd="slow" advTm="20000">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smtClean="0"/>
              <a:t>copyright cmassengale</a:t>
            </a:r>
            <a:endParaRPr lang="en-US"/>
          </a:p>
        </p:txBody>
      </p:sp>
      <p:sp>
        <p:nvSpPr>
          <p:cNvPr id="12185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3666941C-260D-4448-A651-264A8D0B6E2B}" type="slidenum">
              <a:rPr lang="en-US" altLang="en-US" smtClean="0">
                <a:solidFill>
                  <a:srgbClr val="FFFFFF"/>
                </a:solidFill>
                <a:latin typeface="Tahoma" panose="020B0604030504040204" pitchFamily="34" charset="0"/>
              </a:rPr>
              <a:pPr/>
              <a:t>39</a:t>
            </a:fld>
            <a:endParaRPr lang="en-US" altLang="en-US" smtClean="0">
              <a:solidFill>
                <a:srgbClr val="FFFFFF"/>
              </a:solidFill>
              <a:latin typeface="Tahoma" panose="020B0604030504040204" pitchFamily="34" charset="0"/>
            </a:endParaRPr>
          </a:p>
        </p:txBody>
      </p:sp>
      <p:sp>
        <p:nvSpPr>
          <p:cNvPr id="6" name="Rectangle 5"/>
          <p:cNvSpPr/>
          <p:nvPr/>
        </p:nvSpPr>
        <p:spPr>
          <a:xfrm>
            <a:off x="0" y="0"/>
            <a:ext cx="12192000" cy="682625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FFFF"/>
              </a:solidFill>
            </a:endParaRPr>
          </a:p>
        </p:txBody>
      </p:sp>
      <p:sp>
        <p:nvSpPr>
          <p:cNvPr id="121861" name="TextBox 6"/>
          <p:cNvSpPr txBox="1">
            <a:spLocks noChangeArrowheads="1"/>
          </p:cNvSpPr>
          <p:nvPr/>
        </p:nvSpPr>
        <p:spPr bwMode="auto">
          <a:xfrm>
            <a:off x="1401147" y="42068"/>
            <a:ext cx="8229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pPr>
            <a:r>
              <a:rPr lang="en-US" altLang="en-US" sz="4000" dirty="0">
                <a:solidFill>
                  <a:srgbClr val="000000"/>
                </a:solidFill>
                <a:latin typeface="Bernard MT Condensed" panose="02050806060905020404" pitchFamily="18" charset="0"/>
              </a:rPr>
              <a:t>Title: </a:t>
            </a:r>
            <a:r>
              <a:rPr lang="en-US" altLang="en-US" sz="4000" dirty="0" err="1">
                <a:solidFill>
                  <a:srgbClr val="000000"/>
                </a:solidFill>
                <a:latin typeface="Bernard MT Condensed" panose="02050806060905020404" pitchFamily="18" charset="0"/>
              </a:rPr>
              <a:t>Biobottle</a:t>
            </a:r>
            <a:r>
              <a:rPr lang="en-US" altLang="en-US" sz="4000" dirty="0">
                <a:solidFill>
                  <a:srgbClr val="000000"/>
                </a:solidFill>
                <a:latin typeface="Bernard MT Condensed" panose="02050806060905020404" pitchFamily="18" charset="0"/>
              </a:rPr>
              <a:t> Ecosystem </a:t>
            </a:r>
            <a:r>
              <a:rPr lang="en-US" altLang="en-US" sz="4000" dirty="0" smtClean="0">
                <a:solidFill>
                  <a:srgbClr val="000000"/>
                </a:solidFill>
                <a:latin typeface="Bernard MT Condensed" panose="02050806060905020404" pitchFamily="18" charset="0"/>
              </a:rPr>
              <a:t>Diagram</a:t>
            </a:r>
            <a:endParaRPr lang="en-US" altLang="en-US" sz="4000" dirty="0">
              <a:solidFill>
                <a:srgbClr val="000000"/>
              </a:solidFill>
              <a:latin typeface="Bernard MT Condensed" panose="02050806060905020404" pitchFamily="18" charset="0"/>
            </a:endParaRPr>
          </a:p>
        </p:txBody>
      </p:sp>
      <p:sp>
        <p:nvSpPr>
          <p:cNvPr id="8" name="Title 1"/>
          <p:cNvSpPr txBox="1">
            <a:spLocks/>
          </p:cNvSpPr>
          <p:nvPr/>
        </p:nvSpPr>
        <p:spPr bwMode="auto">
          <a:xfrm>
            <a:off x="9194800" y="92075"/>
            <a:ext cx="1473200" cy="273050"/>
          </a:xfrm>
          <a:prstGeom prst="rect">
            <a:avLst/>
          </a:prstGeom>
          <a:solidFill>
            <a:schemeClr val="bg1"/>
          </a:solidFill>
          <a:ln>
            <a:noFill/>
          </a:ln>
          <a:effectLst>
            <a:outerShdw blurRad="63500" dist="38099" dir="2700000" algn="ctr" rotWithShape="0">
              <a:schemeClr val="tx1">
                <a:alpha val="74998"/>
              </a:schemeClr>
            </a:outerShdw>
          </a:effectLst>
          <a:extLst>
            <a:ext uri="{909E8E84-426E-40dd-AFC4-6F175D3DCCD1}"/>
            <a:ext uri="{91240B29-F687-4f45-9708-019B960494DF}"/>
          </a:extLst>
        </p:spPr>
        <p:txBody>
          <a:bodyPr anchor="ctr"/>
          <a:lstStyle>
            <a:lvl1pPr algn="ctr" rtl="0" eaLnBrk="0" fontAlgn="base" hangingPunct="0">
              <a:spcBef>
                <a:spcPct val="0"/>
              </a:spcBef>
              <a:spcAft>
                <a:spcPct val="0"/>
              </a:spcAft>
              <a:defRPr sz="4050" b="1">
                <a:solidFill>
                  <a:schemeClr val="bg1"/>
                </a:solidFill>
                <a:latin typeface="+mj-lt"/>
                <a:ea typeface="MS PGothic" panose="020B0600070205080204" pitchFamily="34" charset="-128"/>
                <a:cs typeface="+mj-cs"/>
              </a:defRPr>
            </a:lvl1pPr>
            <a:lvl2pPr algn="ctr" rtl="0" eaLnBrk="0" fontAlgn="base" hangingPunct="0">
              <a:spcBef>
                <a:spcPct val="0"/>
              </a:spcBef>
              <a:spcAft>
                <a:spcPct val="0"/>
              </a:spcAft>
              <a:defRPr sz="3300" b="1">
                <a:solidFill>
                  <a:schemeClr val="bg1"/>
                </a:solidFill>
                <a:latin typeface="Arial" charset="0"/>
                <a:ea typeface="MS PGothic" panose="020B0600070205080204" pitchFamily="34" charset="-128"/>
              </a:defRPr>
            </a:lvl2pPr>
            <a:lvl3pPr algn="ctr" rtl="0" eaLnBrk="0" fontAlgn="base" hangingPunct="0">
              <a:spcBef>
                <a:spcPct val="0"/>
              </a:spcBef>
              <a:spcAft>
                <a:spcPct val="0"/>
              </a:spcAft>
              <a:defRPr sz="3300" b="1">
                <a:solidFill>
                  <a:schemeClr val="bg1"/>
                </a:solidFill>
                <a:latin typeface="Arial" charset="0"/>
                <a:ea typeface="MS PGothic" panose="020B0600070205080204" pitchFamily="34" charset="-128"/>
              </a:defRPr>
            </a:lvl3pPr>
            <a:lvl4pPr algn="ctr" rtl="0" eaLnBrk="0" fontAlgn="base" hangingPunct="0">
              <a:spcBef>
                <a:spcPct val="0"/>
              </a:spcBef>
              <a:spcAft>
                <a:spcPct val="0"/>
              </a:spcAft>
              <a:defRPr sz="3300" b="1">
                <a:solidFill>
                  <a:schemeClr val="bg1"/>
                </a:solidFill>
                <a:latin typeface="Arial" charset="0"/>
                <a:ea typeface="MS PGothic" panose="020B0600070205080204" pitchFamily="34" charset="-128"/>
              </a:defRPr>
            </a:lvl4pPr>
            <a:lvl5pPr algn="ctr" rtl="0" eaLnBrk="0" fontAlgn="base" hangingPunct="0">
              <a:spcBef>
                <a:spcPct val="0"/>
              </a:spcBef>
              <a:spcAft>
                <a:spcPct val="0"/>
              </a:spcAft>
              <a:defRPr sz="3300" b="1">
                <a:solidFill>
                  <a:schemeClr val="bg1"/>
                </a:solidFill>
                <a:latin typeface="Arial" charset="0"/>
                <a:ea typeface="MS PGothic" panose="020B0600070205080204" pitchFamily="34" charset="-128"/>
              </a:defRPr>
            </a:lvl5pPr>
            <a:lvl6pPr marL="342900" algn="ctr" rtl="0" fontAlgn="base">
              <a:spcBef>
                <a:spcPct val="0"/>
              </a:spcBef>
              <a:spcAft>
                <a:spcPct val="0"/>
              </a:spcAft>
              <a:defRPr sz="3300" b="1">
                <a:solidFill>
                  <a:schemeClr val="bg1"/>
                </a:solidFill>
                <a:latin typeface="Arial" charset="0"/>
              </a:defRPr>
            </a:lvl6pPr>
            <a:lvl7pPr marL="685800" algn="ctr" rtl="0" fontAlgn="base">
              <a:spcBef>
                <a:spcPct val="0"/>
              </a:spcBef>
              <a:spcAft>
                <a:spcPct val="0"/>
              </a:spcAft>
              <a:defRPr sz="3300" b="1">
                <a:solidFill>
                  <a:schemeClr val="bg1"/>
                </a:solidFill>
                <a:latin typeface="Arial" charset="0"/>
              </a:defRPr>
            </a:lvl7pPr>
            <a:lvl8pPr marL="1028700" algn="ctr" rtl="0" fontAlgn="base">
              <a:spcBef>
                <a:spcPct val="0"/>
              </a:spcBef>
              <a:spcAft>
                <a:spcPct val="0"/>
              </a:spcAft>
              <a:defRPr sz="3300" b="1">
                <a:solidFill>
                  <a:schemeClr val="bg1"/>
                </a:solidFill>
                <a:latin typeface="Arial" charset="0"/>
              </a:defRPr>
            </a:lvl8pPr>
            <a:lvl9pPr marL="1371600" algn="ctr" rtl="0" fontAlgn="base">
              <a:spcBef>
                <a:spcPct val="0"/>
              </a:spcBef>
              <a:spcAft>
                <a:spcPct val="0"/>
              </a:spcAft>
              <a:defRPr sz="3300" b="1">
                <a:solidFill>
                  <a:schemeClr val="bg1"/>
                </a:solidFill>
                <a:latin typeface="Arial" charset="0"/>
              </a:defRPr>
            </a:lvl9pPr>
          </a:lstStyle>
          <a:p>
            <a:pPr>
              <a:defRPr/>
            </a:pPr>
            <a:r>
              <a:rPr lang="en-US" sz="2000" kern="0" dirty="0">
                <a:solidFill>
                  <a:srgbClr val="000000"/>
                </a:solidFill>
                <a:latin typeface="Arial" panose="020B0604020202020204" pitchFamily="34" charset="0"/>
                <a:cs typeface="Arial" panose="020B0604020202020204" pitchFamily="34" charset="0"/>
              </a:rPr>
              <a:t>INB Pg. </a:t>
            </a:r>
            <a:r>
              <a:rPr lang="en-US" sz="2000" kern="0" dirty="0" smtClean="0">
                <a:solidFill>
                  <a:srgbClr val="000000"/>
                </a:solidFill>
                <a:latin typeface="Arial" panose="020B0604020202020204" pitchFamily="34" charset="0"/>
                <a:cs typeface="Arial" panose="020B0604020202020204" pitchFamily="34" charset="0"/>
              </a:rPr>
              <a:t>24 </a:t>
            </a:r>
            <a:endParaRPr lang="en-US" sz="2000" kern="0" dirty="0">
              <a:solidFill>
                <a:srgbClr val="000000"/>
              </a:solidFill>
              <a:latin typeface="Arial" panose="020B0604020202020204" pitchFamily="34" charset="0"/>
              <a:cs typeface="Arial" panose="020B0604020202020204" pitchFamily="34" charset="0"/>
            </a:endParaRPr>
          </a:p>
        </p:txBody>
      </p:sp>
      <p:sp>
        <p:nvSpPr>
          <p:cNvPr id="9" name="TextBox 8"/>
          <p:cNvSpPr txBox="1"/>
          <p:nvPr/>
        </p:nvSpPr>
        <p:spPr>
          <a:xfrm>
            <a:off x="147216" y="712755"/>
            <a:ext cx="5923384" cy="5976970"/>
          </a:xfrm>
          <a:prstGeom prst="rect">
            <a:avLst/>
          </a:prstGeom>
          <a:solidFill>
            <a:schemeClr val="bg1">
              <a:lumMod val="75000"/>
            </a:schemeClr>
          </a:solidFill>
        </p:spPr>
        <p:txBody>
          <a:bodyPr wrap="square">
            <a:spAutoFit/>
          </a:bodyPr>
          <a:lstStyle/>
          <a:p>
            <a:pPr marL="342900" indent="-342900" eaLnBrk="0" fontAlgn="base" hangingPunct="0">
              <a:spcBef>
                <a:spcPct val="0"/>
              </a:spcBef>
              <a:spcAft>
                <a:spcPct val="0"/>
              </a:spcAft>
              <a:buFontTx/>
              <a:buAutoNum type="arabicPeriod"/>
              <a:defRPr/>
            </a:pPr>
            <a:r>
              <a:rPr lang="en-US" sz="2000" dirty="0">
                <a:solidFill>
                  <a:srgbClr val="000000"/>
                </a:solidFill>
                <a:latin typeface="Arial" panose="020B0604020202020204" pitchFamily="34" charset="0"/>
                <a:ea typeface="MS PGothic" panose="020B0600070205080204" pitchFamily="34" charset="-128"/>
              </a:rPr>
              <a:t>Paste the blank diagram onto page </a:t>
            </a:r>
            <a:r>
              <a:rPr lang="en-US" sz="2000" dirty="0" smtClean="0">
                <a:solidFill>
                  <a:srgbClr val="000000"/>
                </a:solidFill>
                <a:latin typeface="Arial" panose="020B0604020202020204" pitchFamily="34" charset="0"/>
                <a:ea typeface="MS PGothic" panose="020B0600070205080204" pitchFamily="34" charset="-128"/>
              </a:rPr>
              <a:t>24.</a:t>
            </a:r>
            <a:endParaRPr lang="en-US" sz="2000" dirty="0">
              <a:solidFill>
                <a:srgbClr val="000000"/>
              </a:solidFill>
              <a:latin typeface="Arial" panose="020B0604020202020204" pitchFamily="34" charset="0"/>
              <a:ea typeface="MS PGothic" panose="020B0600070205080204" pitchFamily="34" charset="-128"/>
            </a:endParaRPr>
          </a:p>
          <a:p>
            <a:pPr marL="342900" indent="-342900" eaLnBrk="0" fontAlgn="base" hangingPunct="0">
              <a:spcBef>
                <a:spcPct val="0"/>
              </a:spcBef>
              <a:spcAft>
                <a:spcPct val="0"/>
              </a:spcAft>
              <a:buFontTx/>
              <a:buAutoNum type="arabicPeriod"/>
              <a:defRPr/>
            </a:pPr>
            <a:r>
              <a:rPr lang="en-US" sz="2000" dirty="0">
                <a:solidFill>
                  <a:srgbClr val="000000"/>
                </a:solidFill>
                <a:latin typeface="Arial" panose="020B0604020202020204" pitchFamily="34" charset="0"/>
                <a:ea typeface="MS PGothic" panose="020B0600070205080204" pitchFamily="34" charset="-128"/>
              </a:rPr>
              <a:t>Draw a detailed AND colored sketch of your bottle ecosystem. Include EVERYTHING in your bottle.</a:t>
            </a:r>
          </a:p>
          <a:p>
            <a:pPr marL="342900" indent="-342900" eaLnBrk="0" fontAlgn="base" hangingPunct="0">
              <a:spcBef>
                <a:spcPct val="0"/>
              </a:spcBef>
              <a:spcAft>
                <a:spcPct val="0"/>
              </a:spcAft>
              <a:buFontTx/>
              <a:buAutoNum type="arabicPeriod"/>
              <a:defRPr/>
            </a:pPr>
            <a:r>
              <a:rPr lang="en-US" sz="2000" dirty="0">
                <a:solidFill>
                  <a:srgbClr val="000000"/>
                </a:solidFill>
                <a:latin typeface="Arial" panose="020B0604020202020204" pitchFamily="34" charset="0"/>
                <a:ea typeface="MS PGothic" panose="020B0600070205080204" pitchFamily="34" charset="-128"/>
              </a:rPr>
              <a:t>On the left side of the diagram, label the following:</a:t>
            </a:r>
          </a:p>
          <a:p>
            <a:pPr lvl="1" eaLnBrk="0" fontAlgn="base" hangingPunct="0">
              <a:spcBef>
                <a:spcPct val="0"/>
              </a:spcBef>
              <a:spcAft>
                <a:spcPct val="0"/>
              </a:spcAft>
              <a:defRPr/>
            </a:pPr>
            <a:r>
              <a:rPr lang="en-US" sz="2000" dirty="0">
                <a:solidFill>
                  <a:srgbClr val="000000"/>
                </a:solidFill>
                <a:latin typeface="Arial" panose="020B0604020202020204" pitchFamily="34" charset="0"/>
                <a:ea typeface="MS PGothic" panose="020B0600070205080204" pitchFamily="34" charset="-128"/>
              </a:rPr>
              <a:t>-Your model astronaut</a:t>
            </a:r>
          </a:p>
          <a:p>
            <a:pPr lvl="1" eaLnBrk="0" fontAlgn="base" hangingPunct="0">
              <a:spcBef>
                <a:spcPct val="0"/>
              </a:spcBef>
              <a:spcAft>
                <a:spcPct val="0"/>
              </a:spcAft>
              <a:defRPr/>
            </a:pPr>
            <a:r>
              <a:rPr lang="en-US" sz="2000" dirty="0">
                <a:solidFill>
                  <a:srgbClr val="000000"/>
                </a:solidFill>
                <a:latin typeface="Arial" panose="020B0604020202020204" pitchFamily="34" charset="0"/>
                <a:ea typeface="MS PGothic" panose="020B0600070205080204" pitchFamily="34" charset="-128"/>
              </a:rPr>
              <a:t>-Heterotroph and their role in your ecosystem</a:t>
            </a:r>
          </a:p>
          <a:p>
            <a:pPr lvl="1" eaLnBrk="0" fontAlgn="base" hangingPunct="0">
              <a:spcBef>
                <a:spcPct val="0"/>
              </a:spcBef>
              <a:spcAft>
                <a:spcPct val="0"/>
              </a:spcAft>
              <a:defRPr/>
            </a:pPr>
            <a:r>
              <a:rPr lang="en-US" sz="2000" dirty="0">
                <a:solidFill>
                  <a:srgbClr val="000000"/>
                </a:solidFill>
                <a:latin typeface="Arial" panose="020B0604020202020204" pitchFamily="34" charset="0"/>
                <a:ea typeface="MS PGothic" panose="020B0600070205080204" pitchFamily="34" charset="-128"/>
              </a:rPr>
              <a:t>-Autotroph/primary producers and their role in your ecosystem</a:t>
            </a:r>
          </a:p>
          <a:p>
            <a:pPr lvl="1" eaLnBrk="0" fontAlgn="base" hangingPunct="0">
              <a:spcBef>
                <a:spcPct val="0"/>
              </a:spcBef>
              <a:spcAft>
                <a:spcPct val="0"/>
              </a:spcAft>
              <a:defRPr/>
            </a:pPr>
            <a:r>
              <a:rPr lang="en-US" sz="2000" dirty="0">
                <a:solidFill>
                  <a:srgbClr val="000000"/>
                </a:solidFill>
                <a:latin typeface="Arial" panose="020B0604020202020204" pitchFamily="34" charset="0"/>
                <a:ea typeface="MS PGothic" panose="020B0600070205080204" pitchFamily="34" charset="-128"/>
              </a:rPr>
              <a:t>-Decomposer(s) and their role in your ecosystem</a:t>
            </a:r>
          </a:p>
          <a:p>
            <a:pPr lvl="1" eaLnBrk="0" fontAlgn="base" hangingPunct="0">
              <a:spcBef>
                <a:spcPct val="0"/>
              </a:spcBef>
              <a:spcAft>
                <a:spcPct val="0"/>
              </a:spcAft>
              <a:defRPr/>
            </a:pPr>
            <a:r>
              <a:rPr lang="en-US" sz="2000" dirty="0">
                <a:solidFill>
                  <a:srgbClr val="000000"/>
                </a:solidFill>
                <a:latin typeface="Arial" panose="020B0604020202020204" pitchFamily="34" charset="0"/>
                <a:ea typeface="MS PGothic" panose="020B0600070205080204" pitchFamily="34" charset="-128"/>
              </a:rPr>
              <a:t>-Soil type AND what it provides to your ecosystem</a:t>
            </a:r>
          </a:p>
          <a:p>
            <a:pPr lvl="1" eaLnBrk="0" fontAlgn="base" hangingPunct="0">
              <a:spcBef>
                <a:spcPct val="0"/>
              </a:spcBef>
              <a:spcAft>
                <a:spcPct val="0"/>
              </a:spcAft>
              <a:defRPr/>
            </a:pPr>
            <a:r>
              <a:rPr lang="en-US" sz="2000" dirty="0">
                <a:solidFill>
                  <a:srgbClr val="000000"/>
                </a:solidFill>
                <a:latin typeface="Arial" panose="020B0604020202020204" pitchFamily="34" charset="0"/>
                <a:ea typeface="MS PGothic" panose="020B0600070205080204" pitchFamily="34" charset="-128"/>
              </a:rPr>
              <a:t>-Water type AND what it provides to your ecosystem</a:t>
            </a:r>
          </a:p>
          <a:p>
            <a:pPr lvl="1" eaLnBrk="0" fontAlgn="base" hangingPunct="0">
              <a:spcBef>
                <a:spcPct val="0"/>
              </a:spcBef>
              <a:spcAft>
                <a:spcPct val="0"/>
              </a:spcAft>
              <a:defRPr/>
            </a:pPr>
            <a:r>
              <a:rPr lang="en-US" sz="2000" dirty="0">
                <a:solidFill>
                  <a:srgbClr val="000000"/>
                </a:solidFill>
                <a:latin typeface="Arial" panose="020B0604020202020204" pitchFamily="34" charset="0"/>
                <a:ea typeface="MS PGothic" panose="020B0600070205080204" pitchFamily="34" charset="-128"/>
              </a:rPr>
              <a:t>-All structural </a:t>
            </a:r>
            <a:r>
              <a:rPr lang="en-US" dirty="0">
                <a:solidFill>
                  <a:srgbClr val="000000"/>
                </a:solidFill>
                <a:latin typeface="Arial" panose="020B0604020202020204" pitchFamily="34" charset="0"/>
                <a:ea typeface="MS PGothic" panose="020B0600070205080204" pitchFamily="34" charset="-128"/>
              </a:rPr>
              <a:t>parts AND their function in your ecosystem. </a:t>
            </a:r>
          </a:p>
          <a:p>
            <a:pPr lvl="1" eaLnBrk="0" fontAlgn="base" hangingPunct="0">
              <a:spcBef>
                <a:spcPct val="0"/>
              </a:spcBef>
              <a:spcAft>
                <a:spcPct val="0"/>
              </a:spcAft>
              <a:defRPr/>
            </a:pPr>
            <a:endParaRPr lang="en-US" dirty="0">
              <a:solidFill>
                <a:srgbClr val="000000"/>
              </a:solidFill>
              <a:latin typeface="Arial" panose="020B0604020202020204" pitchFamily="34" charset="0"/>
              <a:ea typeface="MS PGothic" panose="020B0600070205080204" pitchFamily="34" charset="-128"/>
            </a:endParaRPr>
          </a:p>
        </p:txBody>
      </p:sp>
      <p:pic>
        <p:nvPicPr>
          <p:cNvPr id="121864" name="Picture 9"/>
          <p:cNvPicPr>
            <a:picLocks noChangeAspect="1"/>
          </p:cNvPicPr>
          <p:nvPr/>
        </p:nvPicPr>
        <p:blipFill>
          <a:blip r:embed="rId2">
            <a:extLst>
              <a:ext uri="{28A0092B-C50C-407E-A947-70E740481C1C}">
                <a14:useLocalDpi xmlns:a14="http://schemas.microsoft.com/office/drawing/2010/main" val="0"/>
              </a:ext>
            </a:extLst>
          </a:blip>
          <a:srcRect l="2963" t="3333" r="-369" b="3333"/>
          <a:stretch>
            <a:fillRect/>
          </a:stretch>
        </p:blipFill>
        <p:spPr bwMode="auto">
          <a:xfrm>
            <a:off x="6675015" y="798516"/>
            <a:ext cx="4559041" cy="5825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5" name="TextBox 10"/>
          <p:cNvSpPr txBox="1">
            <a:spLocks noChangeArrowheads="1"/>
          </p:cNvSpPr>
          <p:nvPr/>
        </p:nvSpPr>
        <p:spPr bwMode="auto">
          <a:xfrm>
            <a:off x="9065208" y="950919"/>
            <a:ext cx="2286000" cy="4000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pPr>
            <a:r>
              <a:rPr lang="en-US" altLang="en-US" dirty="0">
                <a:solidFill>
                  <a:srgbClr val="000000"/>
                </a:solidFill>
              </a:rPr>
              <a:t> </a:t>
            </a:r>
            <a:r>
              <a:rPr lang="en-US" altLang="en-US" sz="2000" b="1" dirty="0">
                <a:solidFill>
                  <a:srgbClr val="000000"/>
                </a:solidFill>
              </a:rPr>
              <a:t>Paste like this!!!</a:t>
            </a:r>
          </a:p>
        </p:txBody>
      </p:sp>
    </p:spTree>
    <p:extLst>
      <p:ext uri="{BB962C8B-B14F-4D97-AF65-F5344CB8AC3E}">
        <p14:creationId xmlns:p14="http://schemas.microsoft.com/office/powerpoint/2010/main" val="3609175357"/>
      </p:ext>
    </p:extLst>
  </p:cSld>
  <p:clrMapOvr>
    <a:masterClrMapping/>
  </p:clrMapOvr>
  <p:transition spd="slow" advTm="20000">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5"/>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b="1">
                <a:solidFill>
                  <a:schemeClr val="bg1"/>
                </a:solidFill>
                <a:latin typeface="Arial" panose="020B0604020202020204" pitchFamily="34" charset="0"/>
                <a:ea typeface="MS PGothic" panose="020B0600070205080204" pitchFamily="34" charset="-128"/>
              </a:defRPr>
            </a:lvl1pPr>
            <a:lvl2pPr marL="557213" indent="-214313">
              <a:spcBef>
                <a:spcPct val="20000"/>
              </a:spcBef>
              <a:buChar char="–"/>
              <a:defRPr sz="2100" b="1">
                <a:solidFill>
                  <a:schemeClr val="bg1"/>
                </a:solidFill>
                <a:latin typeface="Arial" panose="020B0604020202020204" pitchFamily="34" charset="0"/>
                <a:ea typeface="MS PGothic" panose="020B0600070205080204" pitchFamily="34" charset="-128"/>
              </a:defRPr>
            </a:lvl2pPr>
            <a:lvl3pPr marL="857250" indent="-171450">
              <a:spcBef>
                <a:spcPct val="20000"/>
              </a:spcBef>
              <a:buChar char="•"/>
              <a:defRPr sz="1800" b="1">
                <a:solidFill>
                  <a:schemeClr val="bg1"/>
                </a:solidFill>
                <a:latin typeface="Arial" panose="020B0604020202020204" pitchFamily="34" charset="0"/>
                <a:ea typeface="MS PGothic" panose="020B0600070205080204" pitchFamily="34" charset="-128"/>
              </a:defRPr>
            </a:lvl3pPr>
            <a:lvl4pPr marL="1200150" indent="-171450">
              <a:spcBef>
                <a:spcPct val="20000"/>
              </a:spcBef>
              <a:buChar char="–"/>
              <a:defRPr sz="1500" b="1">
                <a:solidFill>
                  <a:schemeClr val="bg1"/>
                </a:solidFill>
                <a:latin typeface="Arial" panose="020B0604020202020204" pitchFamily="34" charset="0"/>
                <a:ea typeface="MS PGothic" panose="020B0600070205080204" pitchFamily="34" charset="-128"/>
              </a:defRPr>
            </a:lvl4pPr>
            <a:lvl5pPr marL="1543050" indent="-171450">
              <a:spcBef>
                <a:spcPct val="20000"/>
              </a:spcBef>
              <a:buChar char="»"/>
              <a:defRPr sz="1500" b="1">
                <a:solidFill>
                  <a:schemeClr val="bg1"/>
                </a:solidFill>
                <a:latin typeface="Arial" panose="020B0604020202020204" pitchFamily="34" charset="0"/>
                <a:ea typeface="MS PGothic" panose="020B0600070205080204" pitchFamily="34" charset="-128"/>
              </a:defRPr>
            </a:lvl5pPr>
            <a:lvl6pPr marL="1885950" indent="-171450" eaLnBrk="0" fontAlgn="base" hangingPunct="0">
              <a:spcBef>
                <a:spcPct val="20000"/>
              </a:spcBef>
              <a:spcAft>
                <a:spcPct val="0"/>
              </a:spcAft>
              <a:buChar char="»"/>
              <a:defRPr sz="1500" b="1">
                <a:solidFill>
                  <a:schemeClr val="bg1"/>
                </a:solidFill>
                <a:latin typeface="Arial" panose="020B0604020202020204" pitchFamily="34" charset="0"/>
                <a:ea typeface="MS PGothic" panose="020B0600070205080204" pitchFamily="34" charset="-128"/>
              </a:defRPr>
            </a:lvl6pPr>
            <a:lvl7pPr marL="2228850" indent="-171450" eaLnBrk="0" fontAlgn="base" hangingPunct="0">
              <a:spcBef>
                <a:spcPct val="20000"/>
              </a:spcBef>
              <a:spcAft>
                <a:spcPct val="0"/>
              </a:spcAft>
              <a:buChar char="»"/>
              <a:defRPr sz="1500" b="1">
                <a:solidFill>
                  <a:schemeClr val="bg1"/>
                </a:solidFill>
                <a:latin typeface="Arial" panose="020B0604020202020204" pitchFamily="34" charset="0"/>
                <a:ea typeface="MS PGothic" panose="020B0600070205080204" pitchFamily="34" charset="-128"/>
              </a:defRPr>
            </a:lvl7pPr>
            <a:lvl8pPr marL="2571750" indent="-171450" eaLnBrk="0" fontAlgn="base" hangingPunct="0">
              <a:spcBef>
                <a:spcPct val="20000"/>
              </a:spcBef>
              <a:spcAft>
                <a:spcPct val="0"/>
              </a:spcAft>
              <a:buChar char="»"/>
              <a:defRPr sz="1500" b="1">
                <a:solidFill>
                  <a:schemeClr val="bg1"/>
                </a:solidFill>
                <a:latin typeface="Arial" panose="020B0604020202020204" pitchFamily="34" charset="0"/>
                <a:ea typeface="MS PGothic" panose="020B0600070205080204" pitchFamily="34" charset="-128"/>
              </a:defRPr>
            </a:lvl8pPr>
            <a:lvl9pPr marL="2914650" indent="-171450" eaLnBrk="0" fontAlgn="base" hangingPunct="0">
              <a:spcBef>
                <a:spcPct val="20000"/>
              </a:spcBef>
              <a:spcAft>
                <a:spcPct val="0"/>
              </a:spcAft>
              <a:buChar char="»"/>
              <a:defRPr sz="1500" b="1">
                <a:solidFill>
                  <a:schemeClr val="bg1"/>
                </a:solidFill>
                <a:latin typeface="Arial" panose="020B0604020202020204" pitchFamily="34" charset="0"/>
                <a:ea typeface="MS PGothic" panose="020B0600070205080204" pitchFamily="34" charset="-128"/>
              </a:defRPr>
            </a:lvl9pPr>
          </a:lstStyle>
          <a:p>
            <a:pPr>
              <a:spcBef>
                <a:spcPct val="0"/>
              </a:spcBef>
              <a:buFontTx/>
              <a:buNone/>
              <a:defRPr/>
            </a:pPr>
            <a:fld id="{58D3217A-AADF-416A-B569-394F342B9C33}" type="slidenum">
              <a:rPr lang="en-US" altLang="en-US" sz="1050" b="0">
                <a:solidFill>
                  <a:srgbClr val="000000"/>
                </a:solidFill>
              </a:rPr>
              <a:pPr>
                <a:spcBef>
                  <a:spcPct val="0"/>
                </a:spcBef>
                <a:buFontTx/>
                <a:buNone/>
                <a:defRPr/>
              </a:pPr>
              <a:t>4</a:t>
            </a:fld>
            <a:endParaRPr lang="en-US" altLang="en-US" sz="1050" b="0" dirty="0">
              <a:solidFill>
                <a:srgbClr val="000000"/>
              </a:solidFill>
            </a:endParaRPr>
          </a:p>
        </p:txBody>
      </p:sp>
      <p:sp>
        <p:nvSpPr>
          <p:cNvPr id="23556" name="Rectangle 4"/>
          <p:cNvSpPr>
            <a:spLocks noGrp="1" noChangeArrowheads="1"/>
          </p:cNvSpPr>
          <p:nvPr>
            <p:ph type="title"/>
          </p:nvPr>
        </p:nvSpPr>
        <p:spPr/>
        <p:txBody>
          <a:bodyPr/>
          <a:lstStyle/>
          <a:p>
            <a:pPr eaLnBrk="1" hangingPunct="1">
              <a:defRPr/>
            </a:pPr>
            <a:r>
              <a:rPr lang="en-US" altLang="en-US" dirty="0" smtClean="0">
                <a:solidFill>
                  <a:srgbClr val="660066"/>
                </a:solidFill>
                <a:effectLst>
                  <a:outerShdw blurRad="38100" dist="38100" dir="2700000" algn="tl">
                    <a:srgbClr val="C0C0C0"/>
                  </a:outerShdw>
                </a:effectLst>
                <a:latin typeface="Comic Sans MS" panose="030F0702030302020204" pitchFamily="66" charset="0"/>
              </a:rPr>
              <a:t>Name 3 BIOTIC subject the Moray Eel depends on to survive.</a:t>
            </a:r>
          </a:p>
        </p:txBody>
      </p:sp>
      <p:sp>
        <p:nvSpPr>
          <p:cNvPr id="23560" name="Text Box 8"/>
          <p:cNvSpPr txBox="1">
            <a:spLocks noChangeArrowheads="1"/>
          </p:cNvSpPr>
          <p:nvPr/>
        </p:nvSpPr>
        <p:spPr bwMode="auto">
          <a:xfrm>
            <a:off x="900014" y="5337967"/>
            <a:ext cx="8167785" cy="1338828"/>
          </a:xfrm>
          <a:prstGeom prst="rect">
            <a:avLst/>
          </a:prstGeom>
          <a:noFill/>
          <a:ln w="9525">
            <a:noFill/>
            <a:miter lim="800000"/>
            <a:headEnd/>
            <a:tailEnd/>
          </a:ln>
          <a:effectLst/>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fontAlgn="base">
              <a:spcBef>
                <a:spcPct val="50000"/>
              </a:spcBef>
              <a:spcAft>
                <a:spcPct val="0"/>
              </a:spcAft>
              <a:defRPr/>
            </a:pPr>
            <a:r>
              <a:rPr lang="en-US" altLang="en-US" sz="2700" b="1" i="1" dirty="0" smtClean="0">
                <a:solidFill>
                  <a:srgbClr val="FFFFFF"/>
                </a:solidFill>
                <a:effectLst>
                  <a:outerShdw blurRad="38100" dist="38100" dir="2700000" algn="tl">
                    <a:srgbClr val="C0C0C0"/>
                  </a:outerShdw>
                </a:effectLst>
                <a:latin typeface="Comic Sans MS" panose="030F0702030302020204" pitchFamily="66" charset="0"/>
              </a:rPr>
              <a:t>Prey (small fish, crabs),  algae/plants to produce Oxygen in the water, coral to provide a home</a:t>
            </a:r>
            <a:endParaRPr lang="en-US" altLang="en-US" sz="2700" b="1" i="1" dirty="0">
              <a:solidFill>
                <a:srgbClr val="FFFFFF"/>
              </a:solidFill>
              <a:effectLst>
                <a:outerShdw blurRad="38100" dist="38100" dir="2700000" algn="tl">
                  <a:srgbClr val="C0C0C0"/>
                </a:outerShdw>
              </a:effectLst>
              <a:latin typeface="Comic Sans MS" panose="030F0702030302020204" pitchFamily="66" charset="0"/>
            </a:endParaRPr>
          </a:p>
        </p:txBody>
      </p:sp>
      <p:pic>
        <p:nvPicPr>
          <p:cNvPr id="66566" name="3B7A52E6.WAV">
            <a:hlinkClick r:id="" action="ppaction://media"/>
          </p:cNvPr>
          <p:cNvPicPr>
            <a:picLocks noRot="1"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67800" y="560070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Image result for moray e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6383" y="1337466"/>
            <a:ext cx="6096000" cy="4000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45703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560"/>
                                        </p:tgtEl>
                                        <p:attrNameLst>
                                          <p:attrName>style.visibility</p:attrName>
                                        </p:attrNameLst>
                                      </p:cBhvr>
                                      <p:to>
                                        <p:strVal val="visible"/>
                                      </p:to>
                                    </p:set>
                                    <p:anim calcmode="lin" valueType="num">
                                      <p:cBhvr additive="base">
                                        <p:cTn id="7" dur="500" fill="hold"/>
                                        <p:tgtEl>
                                          <p:spTgt spid="23560"/>
                                        </p:tgtEl>
                                        <p:attrNameLst>
                                          <p:attrName>ppt_x</p:attrName>
                                        </p:attrNameLst>
                                      </p:cBhvr>
                                      <p:tavLst>
                                        <p:tav tm="0">
                                          <p:val>
                                            <p:strVal val="#ppt_x"/>
                                          </p:val>
                                        </p:tav>
                                        <p:tav tm="100000">
                                          <p:val>
                                            <p:strVal val="#ppt_x"/>
                                          </p:val>
                                        </p:tav>
                                      </p:tavLst>
                                    </p:anim>
                                    <p:anim calcmode="lin" valueType="num">
                                      <p:cBhvr additive="base">
                                        <p:cTn id="8" dur="500" fill="hold"/>
                                        <p:tgtEl>
                                          <p:spTgt spid="235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0"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p:cNvSpPr>
            <a:spLocks noGrp="1"/>
          </p:cNvSpPr>
          <p:nvPr>
            <p:ph type="title"/>
          </p:nvPr>
        </p:nvSpPr>
        <p:spPr/>
        <p:txBody>
          <a:bodyPr/>
          <a:lstStyle/>
          <a:p>
            <a:endParaRPr lang="en-US" altLang="en-US" smtClean="0"/>
          </a:p>
        </p:txBody>
      </p:sp>
      <p:sp>
        <p:nvSpPr>
          <p:cNvPr id="4" name="Footer Placeholder 3"/>
          <p:cNvSpPr>
            <a:spLocks noGrp="1"/>
          </p:cNvSpPr>
          <p:nvPr>
            <p:ph type="ftr" sz="quarter" idx="11"/>
          </p:nvPr>
        </p:nvSpPr>
        <p:spPr/>
        <p:txBody>
          <a:bodyPr/>
          <a:lstStyle/>
          <a:p>
            <a:pPr>
              <a:defRPr/>
            </a:pPr>
            <a:r>
              <a:rPr lang="en-US" smtClean="0"/>
              <a:t>copyright cmassengale</a:t>
            </a:r>
            <a:endParaRPr lang="en-US"/>
          </a:p>
        </p:txBody>
      </p:sp>
      <p:sp>
        <p:nvSpPr>
          <p:cNvPr id="122884"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5ED10E5-1A98-4AA5-AC5A-7FF5FB38DFB1}" type="slidenum">
              <a:rPr lang="en-US" altLang="en-US" smtClean="0">
                <a:solidFill>
                  <a:srgbClr val="FFFFFF"/>
                </a:solidFill>
                <a:latin typeface="Tahoma" panose="020B0604030504040204" pitchFamily="34" charset="0"/>
              </a:rPr>
              <a:pPr/>
              <a:t>40</a:t>
            </a:fld>
            <a:endParaRPr lang="en-US" altLang="en-US" smtClean="0">
              <a:solidFill>
                <a:srgbClr val="FFFFFF"/>
              </a:solidFill>
              <a:latin typeface="Tahoma" panose="020B0604030504040204" pitchFamily="34" charset="0"/>
            </a:endParaRPr>
          </a:p>
        </p:txBody>
      </p:sp>
      <p:sp>
        <p:nvSpPr>
          <p:cNvPr id="7" name="Rectangle 6"/>
          <p:cNvSpPr/>
          <p:nvPr/>
        </p:nvSpPr>
        <p:spPr>
          <a:xfrm>
            <a:off x="1520825" y="7938"/>
            <a:ext cx="91440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FFFF"/>
              </a:solidFill>
            </a:endParaRPr>
          </a:p>
        </p:txBody>
      </p:sp>
      <p:sp>
        <p:nvSpPr>
          <p:cNvPr id="122886" name="TextBox 7"/>
          <p:cNvSpPr txBox="1">
            <a:spLocks noChangeArrowheads="1"/>
          </p:cNvSpPr>
          <p:nvPr/>
        </p:nvSpPr>
        <p:spPr bwMode="auto">
          <a:xfrm>
            <a:off x="1562100" y="-11113"/>
            <a:ext cx="8686800" cy="368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pPr>
            <a:r>
              <a:rPr lang="en-US" altLang="en-US">
                <a:solidFill>
                  <a:srgbClr val="000000"/>
                </a:solidFill>
              </a:rPr>
              <a:t>BioBottle Data Table</a:t>
            </a:r>
          </a:p>
        </p:txBody>
      </p:sp>
      <p:graphicFrame>
        <p:nvGraphicFramePr>
          <p:cNvPr id="2" name="Content Placeholder 1"/>
          <p:cNvGraphicFramePr>
            <a:graphicFrameLocks noGrp="1"/>
          </p:cNvGraphicFramePr>
          <p:nvPr>
            <p:ph idx="1"/>
          </p:nvPr>
        </p:nvGraphicFramePr>
        <p:xfrm>
          <a:off x="1730375" y="328613"/>
          <a:ext cx="8724900" cy="6591299"/>
        </p:xfrm>
        <a:graphic>
          <a:graphicData uri="http://schemas.openxmlformats.org/drawingml/2006/table">
            <a:tbl>
              <a:tblPr firstRow="1" bandRow="1">
                <a:tableStyleId>{C4B1156A-380E-4F78-BDF5-A606A8083BF9}</a:tableStyleId>
              </a:tblPr>
              <a:tblGrid>
                <a:gridCol w="4362450">
                  <a:extLst>
                    <a:ext uri="{9D8B030D-6E8A-4147-A177-3AD203B41FA5}">
                      <a16:colId xmlns:a16="http://schemas.microsoft.com/office/drawing/2014/main" val="20000"/>
                    </a:ext>
                  </a:extLst>
                </a:gridCol>
                <a:gridCol w="4362450">
                  <a:extLst>
                    <a:ext uri="{9D8B030D-6E8A-4147-A177-3AD203B41FA5}">
                      <a16:colId xmlns:a16="http://schemas.microsoft.com/office/drawing/2014/main" val="20001"/>
                    </a:ext>
                  </a:extLst>
                </a:gridCol>
              </a:tblGrid>
              <a:tr h="731565">
                <a:tc>
                  <a:txBody>
                    <a:bodyPr/>
                    <a:lstStyle/>
                    <a:p>
                      <a:r>
                        <a:rPr lang="en-US" sz="1400" b="1" dirty="0" smtClean="0">
                          <a:latin typeface="Arial Narrow" panose="020B0606020202030204" pitchFamily="34" charset="0"/>
                        </a:rPr>
                        <a:t>Date:                     Astronaut</a:t>
                      </a:r>
                      <a:r>
                        <a:rPr lang="en-US" sz="1400" b="1" baseline="0" dirty="0" smtClean="0">
                          <a:latin typeface="Arial Narrow" panose="020B0606020202030204" pitchFamily="34" charset="0"/>
                        </a:rPr>
                        <a:t> Status (dead or alive)                   </a:t>
                      </a:r>
                    </a:p>
                    <a:p>
                      <a:r>
                        <a:rPr lang="en-US" sz="1400" b="1" baseline="0" dirty="0" smtClean="0">
                          <a:latin typeface="Arial Narrow" panose="020B0606020202030204" pitchFamily="34" charset="0"/>
                        </a:rPr>
                        <a:t>Draw the food chain/web located in your </a:t>
                      </a:r>
                      <a:r>
                        <a:rPr lang="en-US" sz="1400" b="1" baseline="0" dirty="0" err="1" smtClean="0">
                          <a:latin typeface="Arial Narrow" panose="020B0606020202030204" pitchFamily="34" charset="0"/>
                        </a:rPr>
                        <a:t>Biobottle</a:t>
                      </a:r>
                      <a:r>
                        <a:rPr lang="en-US" sz="1400" b="1" baseline="0" dirty="0" smtClean="0">
                          <a:latin typeface="Arial Narrow" panose="020B0606020202030204" pitchFamily="34" charset="0"/>
                        </a:rPr>
                        <a:t> Ecosystem</a:t>
                      </a:r>
                      <a:endParaRPr lang="en-US" sz="1400" b="1" dirty="0">
                        <a:latin typeface="Arial Narrow" panose="020B0606020202030204" pitchFamily="34" charset="0"/>
                      </a:endParaRPr>
                    </a:p>
                  </a:txBody>
                  <a:tcPr marL="91448" marR="91448" marT="45727" marB="45727"/>
                </a:tc>
                <a:tc>
                  <a:txBody>
                    <a:bodyPr/>
                    <a:lstStyle/>
                    <a:p>
                      <a:r>
                        <a:rPr lang="en-US" sz="1400" b="1" dirty="0" smtClean="0">
                          <a:latin typeface="Arial Narrow" panose="020B0606020202030204" pitchFamily="34" charset="0"/>
                        </a:rPr>
                        <a:t>Date:                         Astronaut</a:t>
                      </a:r>
                      <a:r>
                        <a:rPr lang="en-US" sz="1400" b="1" baseline="0" dirty="0" smtClean="0">
                          <a:latin typeface="Arial Narrow" panose="020B0606020202030204" pitchFamily="34" charset="0"/>
                        </a:rPr>
                        <a:t> status (dead or alive)</a:t>
                      </a:r>
                    </a:p>
                    <a:p>
                      <a:r>
                        <a:rPr lang="en-US" sz="1400" b="1" baseline="0" dirty="0" smtClean="0">
                          <a:latin typeface="Arial Narrow" panose="020B0606020202030204" pitchFamily="34" charset="0"/>
                        </a:rPr>
                        <a:t>Make 4 observations about abiotic factors inside your </a:t>
                      </a:r>
                      <a:r>
                        <a:rPr lang="en-US" sz="1400" b="1" baseline="0" dirty="0" err="1" smtClean="0">
                          <a:latin typeface="Arial Narrow" panose="020B0606020202030204" pitchFamily="34" charset="0"/>
                        </a:rPr>
                        <a:t>Biobottle</a:t>
                      </a:r>
                      <a:endParaRPr lang="en-US" sz="1400" b="1" dirty="0">
                        <a:latin typeface="Arial Narrow" panose="020B0606020202030204" pitchFamily="34" charset="0"/>
                      </a:endParaRPr>
                    </a:p>
                  </a:txBody>
                  <a:tcPr marL="91448" marR="91448" marT="45727" marB="45727"/>
                </a:tc>
                <a:extLst>
                  <a:ext uri="{0D108BD9-81ED-4DB2-BD59-A6C34878D82A}">
                    <a16:rowId xmlns:a16="http://schemas.microsoft.com/office/drawing/2014/main" val="10000"/>
                  </a:ext>
                </a:extLst>
              </a:tr>
              <a:tr h="731534">
                <a:tc>
                  <a:txBody>
                    <a:bodyPr/>
                    <a:lstStyle/>
                    <a:p>
                      <a:r>
                        <a:rPr lang="en-US" sz="1400" b="1" dirty="0" smtClean="0">
                          <a:latin typeface="Arial Narrow" panose="020B0606020202030204" pitchFamily="34" charset="0"/>
                        </a:rPr>
                        <a:t>Date:                           Astronaut Status</a:t>
                      </a:r>
                      <a:r>
                        <a:rPr lang="en-US" sz="1400" b="1" baseline="0" dirty="0" smtClean="0">
                          <a:latin typeface="Arial Narrow" panose="020B0606020202030204" pitchFamily="34" charset="0"/>
                        </a:rPr>
                        <a:t> (dead or alive)</a:t>
                      </a:r>
                    </a:p>
                    <a:p>
                      <a:r>
                        <a:rPr lang="en-US" sz="1400" b="1" baseline="0" dirty="0" smtClean="0">
                          <a:latin typeface="Arial Narrow" panose="020B0606020202030204" pitchFamily="34" charset="0"/>
                        </a:rPr>
                        <a:t>Make 4 observations about </a:t>
                      </a:r>
                      <a:r>
                        <a:rPr lang="en-US" sz="1400" b="1" u="sng" baseline="0" dirty="0" smtClean="0">
                          <a:latin typeface="Arial Narrow" panose="020B0606020202030204" pitchFamily="34" charset="0"/>
                        </a:rPr>
                        <a:t>biotic </a:t>
                      </a:r>
                      <a:r>
                        <a:rPr lang="en-US" sz="1400" b="1" baseline="0" dirty="0" smtClean="0">
                          <a:latin typeface="Arial Narrow" panose="020B0606020202030204" pitchFamily="34" charset="0"/>
                        </a:rPr>
                        <a:t>factors inside your </a:t>
                      </a:r>
                      <a:r>
                        <a:rPr lang="en-US" sz="1400" b="1" baseline="0" dirty="0" err="1" smtClean="0">
                          <a:latin typeface="Arial Narrow" panose="020B0606020202030204" pitchFamily="34" charset="0"/>
                        </a:rPr>
                        <a:t>biobottle</a:t>
                      </a:r>
                      <a:endParaRPr lang="en-US" sz="1400" b="1" dirty="0">
                        <a:latin typeface="Arial Narrow" panose="020B0606020202030204" pitchFamily="34" charset="0"/>
                      </a:endParaRPr>
                    </a:p>
                  </a:txBody>
                  <a:tcPr marL="91448" marR="91448" marT="45727" marB="45727"/>
                </a:tc>
                <a:tc>
                  <a:txBody>
                    <a:bodyPr/>
                    <a:lstStyle/>
                    <a:p>
                      <a:endParaRPr lang="en-US" sz="1400" dirty="0"/>
                    </a:p>
                  </a:txBody>
                  <a:tcPr marL="91448" marR="91448" marT="45727" marB="45727"/>
                </a:tc>
                <a:extLst>
                  <a:ext uri="{0D108BD9-81ED-4DB2-BD59-A6C34878D82A}">
                    <a16:rowId xmlns:a16="http://schemas.microsoft.com/office/drawing/2014/main" val="10001"/>
                  </a:ext>
                </a:extLst>
              </a:tr>
              <a:tr h="641025">
                <a:tc>
                  <a:txBody>
                    <a:bodyPr/>
                    <a:lstStyle/>
                    <a:p>
                      <a:endParaRPr lang="en-US" sz="1400"/>
                    </a:p>
                  </a:txBody>
                  <a:tcPr marL="91448" marR="91448" marT="45727" marB="45727"/>
                </a:tc>
                <a:tc>
                  <a:txBody>
                    <a:bodyPr/>
                    <a:lstStyle/>
                    <a:p>
                      <a:endParaRPr lang="en-US" sz="1400"/>
                    </a:p>
                  </a:txBody>
                  <a:tcPr marL="91448" marR="91448" marT="45727" marB="45727"/>
                </a:tc>
                <a:extLst>
                  <a:ext uri="{0D108BD9-81ED-4DB2-BD59-A6C34878D82A}">
                    <a16:rowId xmlns:a16="http://schemas.microsoft.com/office/drawing/2014/main" val="10002"/>
                  </a:ext>
                </a:extLst>
              </a:tr>
              <a:tr h="641025">
                <a:tc>
                  <a:txBody>
                    <a:bodyPr/>
                    <a:lstStyle/>
                    <a:p>
                      <a:endParaRPr lang="en-US" sz="1400" dirty="0"/>
                    </a:p>
                  </a:txBody>
                  <a:tcPr marL="91448" marR="91448" marT="45727" marB="45727"/>
                </a:tc>
                <a:tc>
                  <a:txBody>
                    <a:bodyPr/>
                    <a:lstStyle/>
                    <a:p>
                      <a:endParaRPr lang="en-US" sz="1400"/>
                    </a:p>
                  </a:txBody>
                  <a:tcPr marL="91448" marR="91448" marT="45727" marB="45727"/>
                </a:tc>
                <a:extLst>
                  <a:ext uri="{0D108BD9-81ED-4DB2-BD59-A6C34878D82A}">
                    <a16:rowId xmlns:a16="http://schemas.microsoft.com/office/drawing/2014/main" val="10003"/>
                  </a:ext>
                </a:extLst>
              </a:tr>
              <a:tr h="641025">
                <a:tc>
                  <a:txBody>
                    <a:bodyPr/>
                    <a:lstStyle/>
                    <a:p>
                      <a:endParaRPr lang="en-US" sz="1400"/>
                    </a:p>
                  </a:txBody>
                  <a:tcPr marL="91448" marR="91448" marT="45727" marB="45727"/>
                </a:tc>
                <a:tc>
                  <a:txBody>
                    <a:bodyPr/>
                    <a:lstStyle/>
                    <a:p>
                      <a:endParaRPr lang="en-US" sz="1400"/>
                    </a:p>
                  </a:txBody>
                  <a:tcPr marL="91448" marR="91448" marT="45727" marB="45727"/>
                </a:tc>
                <a:extLst>
                  <a:ext uri="{0D108BD9-81ED-4DB2-BD59-A6C34878D82A}">
                    <a16:rowId xmlns:a16="http://schemas.microsoft.com/office/drawing/2014/main" val="10004"/>
                  </a:ext>
                </a:extLst>
              </a:tr>
              <a:tr h="641025">
                <a:tc>
                  <a:txBody>
                    <a:bodyPr/>
                    <a:lstStyle/>
                    <a:p>
                      <a:endParaRPr lang="en-US" sz="1400"/>
                    </a:p>
                  </a:txBody>
                  <a:tcPr marL="91448" marR="91448" marT="45727" marB="45727"/>
                </a:tc>
                <a:tc>
                  <a:txBody>
                    <a:bodyPr/>
                    <a:lstStyle/>
                    <a:p>
                      <a:endParaRPr lang="en-US" sz="1400"/>
                    </a:p>
                  </a:txBody>
                  <a:tcPr marL="91448" marR="91448" marT="45727" marB="45727"/>
                </a:tc>
                <a:extLst>
                  <a:ext uri="{0D108BD9-81ED-4DB2-BD59-A6C34878D82A}">
                    <a16:rowId xmlns:a16="http://schemas.microsoft.com/office/drawing/2014/main" val="10005"/>
                  </a:ext>
                </a:extLst>
              </a:tr>
              <a:tr h="641025">
                <a:tc>
                  <a:txBody>
                    <a:bodyPr/>
                    <a:lstStyle/>
                    <a:p>
                      <a:endParaRPr lang="en-US" sz="1400" dirty="0"/>
                    </a:p>
                  </a:txBody>
                  <a:tcPr marL="91448" marR="91448" marT="45727" marB="45727"/>
                </a:tc>
                <a:tc>
                  <a:txBody>
                    <a:bodyPr/>
                    <a:lstStyle/>
                    <a:p>
                      <a:endParaRPr lang="en-US" sz="1400"/>
                    </a:p>
                  </a:txBody>
                  <a:tcPr marL="91448" marR="91448" marT="45727" marB="45727"/>
                </a:tc>
                <a:extLst>
                  <a:ext uri="{0D108BD9-81ED-4DB2-BD59-A6C34878D82A}">
                    <a16:rowId xmlns:a16="http://schemas.microsoft.com/office/drawing/2014/main" val="10006"/>
                  </a:ext>
                </a:extLst>
              </a:tr>
              <a:tr h="641025">
                <a:tc>
                  <a:txBody>
                    <a:bodyPr/>
                    <a:lstStyle/>
                    <a:p>
                      <a:endParaRPr lang="en-US" sz="1400"/>
                    </a:p>
                  </a:txBody>
                  <a:tcPr marL="91448" marR="91448" marT="45727" marB="45727"/>
                </a:tc>
                <a:tc>
                  <a:txBody>
                    <a:bodyPr/>
                    <a:lstStyle/>
                    <a:p>
                      <a:endParaRPr lang="en-US" sz="1400"/>
                    </a:p>
                  </a:txBody>
                  <a:tcPr marL="91448" marR="91448" marT="45727" marB="45727"/>
                </a:tc>
                <a:extLst>
                  <a:ext uri="{0D108BD9-81ED-4DB2-BD59-A6C34878D82A}">
                    <a16:rowId xmlns:a16="http://schemas.microsoft.com/office/drawing/2014/main" val="10007"/>
                  </a:ext>
                </a:extLst>
              </a:tr>
              <a:tr h="641025">
                <a:tc>
                  <a:txBody>
                    <a:bodyPr/>
                    <a:lstStyle/>
                    <a:p>
                      <a:endParaRPr lang="en-US" sz="1400"/>
                    </a:p>
                  </a:txBody>
                  <a:tcPr marL="91448" marR="91448" marT="45727" marB="45727"/>
                </a:tc>
                <a:tc>
                  <a:txBody>
                    <a:bodyPr/>
                    <a:lstStyle/>
                    <a:p>
                      <a:endParaRPr lang="en-US" sz="1400"/>
                    </a:p>
                  </a:txBody>
                  <a:tcPr marL="91448" marR="91448" marT="45727" marB="45727"/>
                </a:tc>
                <a:extLst>
                  <a:ext uri="{0D108BD9-81ED-4DB2-BD59-A6C34878D82A}">
                    <a16:rowId xmlns:a16="http://schemas.microsoft.com/office/drawing/2014/main" val="10008"/>
                  </a:ext>
                </a:extLst>
              </a:tr>
              <a:tr h="641025">
                <a:tc>
                  <a:txBody>
                    <a:bodyPr/>
                    <a:lstStyle/>
                    <a:p>
                      <a:endParaRPr lang="en-US" sz="1400" dirty="0"/>
                    </a:p>
                  </a:txBody>
                  <a:tcPr marL="91448" marR="91448" marT="45727" marB="45727"/>
                </a:tc>
                <a:tc>
                  <a:txBody>
                    <a:bodyPr/>
                    <a:lstStyle/>
                    <a:p>
                      <a:endParaRPr lang="en-US" sz="1400" dirty="0"/>
                    </a:p>
                  </a:txBody>
                  <a:tcPr marL="91448" marR="91448" marT="45727" marB="45727"/>
                </a:tc>
                <a:extLst>
                  <a:ext uri="{0D108BD9-81ED-4DB2-BD59-A6C34878D82A}">
                    <a16:rowId xmlns:a16="http://schemas.microsoft.com/office/drawing/2014/main" val="10009"/>
                  </a:ext>
                </a:extLst>
              </a:tr>
            </a:tbl>
          </a:graphicData>
        </a:graphic>
      </p:graphicFrame>
      <p:sp>
        <p:nvSpPr>
          <p:cNvPr id="8" name="Title 1"/>
          <p:cNvSpPr txBox="1">
            <a:spLocks/>
          </p:cNvSpPr>
          <p:nvPr/>
        </p:nvSpPr>
        <p:spPr bwMode="auto">
          <a:xfrm>
            <a:off x="8248650" y="6172200"/>
            <a:ext cx="2266950" cy="533400"/>
          </a:xfrm>
          <a:prstGeom prst="rect">
            <a:avLst/>
          </a:prstGeom>
          <a:solidFill>
            <a:srgbClr val="FFFF00"/>
          </a:solidFill>
          <a:ln>
            <a:noFill/>
          </a:ln>
          <a:effectLst>
            <a:outerShdw blurRad="63500" dist="38099" dir="2700000" algn="ctr" rotWithShape="0">
              <a:schemeClr val="tx1">
                <a:alpha val="74998"/>
              </a:schemeClr>
            </a:outerShdw>
          </a:effectLst>
          <a:extLst>
            <a:ext uri="{909E8E84-426E-40dd-AFC4-6F175D3DCCD1}"/>
            <a:ext uri="{91240B29-F687-4f45-9708-019B960494DF}"/>
          </a:extLst>
        </p:spPr>
        <p:txBody>
          <a:bodyPr anchor="ctr"/>
          <a:lstStyle>
            <a:lvl1pPr algn="ctr" rtl="0" eaLnBrk="0" fontAlgn="base" hangingPunct="0">
              <a:spcBef>
                <a:spcPct val="0"/>
              </a:spcBef>
              <a:spcAft>
                <a:spcPct val="0"/>
              </a:spcAft>
              <a:defRPr sz="4050" b="1">
                <a:solidFill>
                  <a:schemeClr val="bg1"/>
                </a:solidFill>
                <a:latin typeface="+mj-lt"/>
                <a:ea typeface="MS PGothic" panose="020B0600070205080204" pitchFamily="34" charset="-128"/>
                <a:cs typeface="+mj-cs"/>
              </a:defRPr>
            </a:lvl1pPr>
            <a:lvl2pPr algn="ctr" rtl="0" eaLnBrk="0" fontAlgn="base" hangingPunct="0">
              <a:spcBef>
                <a:spcPct val="0"/>
              </a:spcBef>
              <a:spcAft>
                <a:spcPct val="0"/>
              </a:spcAft>
              <a:defRPr sz="3300" b="1">
                <a:solidFill>
                  <a:schemeClr val="bg1"/>
                </a:solidFill>
                <a:latin typeface="Arial" charset="0"/>
                <a:ea typeface="MS PGothic" panose="020B0600070205080204" pitchFamily="34" charset="-128"/>
              </a:defRPr>
            </a:lvl2pPr>
            <a:lvl3pPr algn="ctr" rtl="0" eaLnBrk="0" fontAlgn="base" hangingPunct="0">
              <a:spcBef>
                <a:spcPct val="0"/>
              </a:spcBef>
              <a:spcAft>
                <a:spcPct val="0"/>
              </a:spcAft>
              <a:defRPr sz="3300" b="1">
                <a:solidFill>
                  <a:schemeClr val="bg1"/>
                </a:solidFill>
                <a:latin typeface="Arial" charset="0"/>
                <a:ea typeface="MS PGothic" panose="020B0600070205080204" pitchFamily="34" charset="-128"/>
              </a:defRPr>
            </a:lvl3pPr>
            <a:lvl4pPr algn="ctr" rtl="0" eaLnBrk="0" fontAlgn="base" hangingPunct="0">
              <a:spcBef>
                <a:spcPct val="0"/>
              </a:spcBef>
              <a:spcAft>
                <a:spcPct val="0"/>
              </a:spcAft>
              <a:defRPr sz="3300" b="1">
                <a:solidFill>
                  <a:schemeClr val="bg1"/>
                </a:solidFill>
                <a:latin typeface="Arial" charset="0"/>
                <a:ea typeface="MS PGothic" panose="020B0600070205080204" pitchFamily="34" charset="-128"/>
              </a:defRPr>
            </a:lvl4pPr>
            <a:lvl5pPr algn="ctr" rtl="0" eaLnBrk="0" fontAlgn="base" hangingPunct="0">
              <a:spcBef>
                <a:spcPct val="0"/>
              </a:spcBef>
              <a:spcAft>
                <a:spcPct val="0"/>
              </a:spcAft>
              <a:defRPr sz="3300" b="1">
                <a:solidFill>
                  <a:schemeClr val="bg1"/>
                </a:solidFill>
                <a:latin typeface="Arial" charset="0"/>
                <a:ea typeface="MS PGothic" panose="020B0600070205080204" pitchFamily="34" charset="-128"/>
              </a:defRPr>
            </a:lvl5pPr>
            <a:lvl6pPr marL="342900" algn="ctr" rtl="0" fontAlgn="base">
              <a:spcBef>
                <a:spcPct val="0"/>
              </a:spcBef>
              <a:spcAft>
                <a:spcPct val="0"/>
              </a:spcAft>
              <a:defRPr sz="3300" b="1">
                <a:solidFill>
                  <a:schemeClr val="bg1"/>
                </a:solidFill>
                <a:latin typeface="Arial" charset="0"/>
              </a:defRPr>
            </a:lvl6pPr>
            <a:lvl7pPr marL="685800" algn="ctr" rtl="0" fontAlgn="base">
              <a:spcBef>
                <a:spcPct val="0"/>
              </a:spcBef>
              <a:spcAft>
                <a:spcPct val="0"/>
              </a:spcAft>
              <a:defRPr sz="3300" b="1">
                <a:solidFill>
                  <a:schemeClr val="bg1"/>
                </a:solidFill>
                <a:latin typeface="Arial" charset="0"/>
              </a:defRPr>
            </a:lvl7pPr>
            <a:lvl8pPr marL="1028700" algn="ctr" rtl="0" fontAlgn="base">
              <a:spcBef>
                <a:spcPct val="0"/>
              </a:spcBef>
              <a:spcAft>
                <a:spcPct val="0"/>
              </a:spcAft>
              <a:defRPr sz="3300" b="1">
                <a:solidFill>
                  <a:schemeClr val="bg1"/>
                </a:solidFill>
                <a:latin typeface="Arial" charset="0"/>
              </a:defRPr>
            </a:lvl8pPr>
            <a:lvl9pPr marL="1371600" algn="ctr" rtl="0" fontAlgn="base">
              <a:spcBef>
                <a:spcPct val="0"/>
              </a:spcBef>
              <a:spcAft>
                <a:spcPct val="0"/>
              </a:spcAft>
              <a:defRPr sz="3300" b="1">
                <a:solidFill>
                  <a:schemeClr val="bg1"/>
                </a:solidFill>
                <a:latin typeface="Arial" charset="0"/>
              </a:defRPr>
            </a:lvl9pPr>
          </a:lstStyle>
          <a:p>
            <a:pPr>
              <a:defRPr/>
            </a:pPr>
            <a:r>
              <a:rPr lang="en-US" sz="3200" kern="0" dirty="0">
                <a:solidFill>
                  <a:srgbClr val="080808"/>
                </a:solidFill>
              </a:rPr>
              <a:t>INB Pg. 21</a:t>
            </a:r>
          </a:p>
        </p:txBody>
      </p:sp>
    </p:spTree>
    <p:extLst>
      <p:ext uri="{BB962C8B-B14F-4D97-AF65-F5344CB8AC3E}">
        <p14:creationId xmlns:p14="http://schemas.microsoft.com/office/powerpoint/2010/main" val="606860915"/>
      </p:ext>
    </p:extLst>
  </p:cSld>
  <p:clrMapOvr>
    <a:masterClrMapping/>
  </p:clrMapOvr>
  <p:transition spd="slow" advTm="20000">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FFFF"/>
              </a:solidFill>
            </a:endParaRPr>
          </a:p>
        </p:txBody>
      </p:sp>
      <p:sp>
        <p:nvSpPr>
          <p:cNvPr id="12493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200000"/>
              <a:buChar char="•"/>
              <a:defRPr b="1">
                <a:solidFill>
                  <a:schemeClr val="tx1"/>
                </a:solidFill>
                <a:latin typeface="Tahoma" panose="020B0604030504040204" pitchFamily="34" charset="0"/>
                <a:ea typeface="MS PGothic" panose="020B0600070205080204" pitchFamily="34" charset="-128"/>
              </a:defRPr>
            </a:lvl1pPr>
            <a:lvl2pPr marL="557213" indent="-214313">
              <a:spcBef>
                <a:spcPct val="20000"/>
              </a:spcBef>
              <a:buSzPct val="200000"/>
              <a:buChar char="–"/>
              <a:defRPr sz="1500" b="1">
                <a:solidFill>
                  <a:schemeClr val="tx1"/>
                </a:solidFill>
                <a:latin typeface="Tahoma" panose="020B0604030504040204" pitchFamily="34" charset="0"/>
                <a:ea typeface="MS PGothic" panose="020B0600070205080204" pitchFamily="34" charset="-128"/>
              </a:defRPr>
            </a:lvl2pPr>
            <a:lvl3pPr marL="857250" indent="-171450">
              <a:spcBef>
                <a:spcPct val="20000"/>
              </a:spcBef>
              <a:buSzPct val="200000"/>
              <a:buChar char="•"/>
              <a:defRPr b="1">
                <a:solidFill>
                  <a:schemeClr val="tx1"/>
                </a:solidFill>
                <a:latin typeface="Tahoma" panose="020B0604030504040204" pitchFamily="34" charset="0"/>
                <a:ea typeface="MS PGothic" panose="020B0600070205080204" pitchFamily="34" charset="-128"/>
              </a:defRPr>
            </a:lvl3pPr>
            <a:lvl4pPr marL="1200150" indent="-171450">
              <a:spcBef>
                <a:spcPct val="20000"/>
              </a:spcBef>
              <a:buSzPct val="200000"/>
              <a:buChar char="–"/>
              <a:defRPr sz="1200" b="1">
                <a:solidFill>
                  <a:schemeClr val="tx1"/>
                </a:solidFill>
                <a:latin typeface="Tahoma" panose="020B0604030504040204" pitchFamily="34" charset="0"/>
                <a:ea typeface="MS PGothic" panose="020B0600070205080204" pitchFamily="34" charset="-128"/>
              </a:defRPr>
            </a:lvl4pPr>
            <a:lvl5pPr marL="1543050" indent="-171450">
              <a:spcBef>
                <a:spcPct val="20000"/>
              </a:spcBef>
              <a:buSzPct val="200000"/>
              <a:buChar char="»"/>
              <a:defRPr sz="1200" b="1">
                <a:solidFill>
                  <a:schemeClr val="tx1"/>
                </a:solidFill>
                <a:latin typeface="Tahoma" panose="020B0604030504040204" pitchFamily="34" charset="0"/>
                <a:ea typeface="MS PGothic" panose="020B0600070205080204" pitchFamily="34" charset="-128"/>
              </a:defRPr>
            </a:lvl5pPr>
            <a:lvl6pPr marL="2000250" indent="-171450" eaLnBrk="0" fontAlgn="base" hangingPunct="0">
              <a:spcBef>
                <a:spcPct val="20000"/>
              </a:spcBef>
              <a:spcAft>
                <a:spcPct val="0"/>
              </a:spcAft>
              <a:buSzPct val="200000"/>
              <a:buChar char="»"/>
              <a:defRPr sz="1200" b="1">
                <a:solidFill>
                  <a:schemeClr val="tx1"/>
                </a:solidFill>
                <a:latin typeface="Tahoma" panose="020B0604030504040204" pitchFamily="34" charset="0"/>
                <a:ea typeface="MS PGothic" panose="020B0600070205080204" pitchFamily="34" charset="-128"/>
              </a:defRPr>
            </a:lvl6pPr>
            <a:lvl7pPr marL="2457450" indent="-171450" eaLnBrk="0" fontAlgn="base" hangingPunct="0">
              <a:spcBef>
                <a:spcPct val="20000"/>
              </a:spcBef>
              <a:spcAft>
                <a:spcPct val="0"/>
              </a:spcAft>
              <a:buSzPct val="200000"/>
              <a:buChar char="»"/>
              <a:defRPr sz="1200" b="1">
                <a:solidFill>
                  <a:schemeClr val="tx1"/>
                </a:solidFill>
                <a:latin typeface="Tahoma" panose="020B0604030504040204" pitchFamily="34" charset="0"/>
                <a:ea typeface="MS PGothic" panose="020B0600070205080204" pitchFamily="34" charset="-128"/>
              </a:defRPr>
            </a:lvl7pPr>
            <a:lvl8pPr marL="2914650" indent="-171450" eaLnBrk="0" fontAlgn="base" hangingPunct="0">
              <a:spcBef>
                <a:spcPct val="20000"/>
              </a:spcBef>
              <a:spcAft>
                <a:spcPct val="0"/>
              </a:spcAft>
              <a:buSzPct val="200000"/>
              <a:buChar char="»"/>
              <a:defRPr sz="1200" b="1">
                <a:solidFill>
                  <a:schemeClr val="tx1"/>
                </a:solidFill>
                <a:latin typeface="Tahoma" panose="020B0604030504040204" pitchFamily="34" charset="0"/>
                <a:ea typeface="MS PGothic" panose="020B0600070205080204" pitchFamily="34" charset="-128"/>
              </a:defRPr>
            </a:lvl8pPr>
            <a:lvl9pPr marL="3371850" indent="-171450" eaLnBrk="0" fontAlgn="base" hangingPunct="0">
              <a:spcBef>
                <a:spcPct val="20000"/>
              </a:spcBef>
              <a:spcAft>
                <a:spcPct val="0"/>
              </a:spcAft>
              <a:buSzPct val="200000"/>
              <a:buChar char="»"/>
              <a:defRPr sz="1200" b="1">
                <a:solidFill>
                  <a:schemeClr val="tx1"/>
                </a:solidFill>
                <a:latin typeface="Tahoma" panose="020B0604030504040204" pitchFamily="34" charset="0"/>
                <a:ea typeface="MS PGothic" panose="020B0600070205080204" pitchFamily="34" charset="-128"/>
              </a:defRPr>
            </a:lvl9pPr>
          </a:lstStyle>
          <a:p>
            <a:pPr>
              <a:spcBef>
                <a:spcPct val="0"/>
              </a:spcBef>
              <a:buSzTx/>
              <a:buFontTx/>
              <a:buNone/>
            </a:pPr>
            <a:fld id="{4C8C45EA-788E-4C4C-A39C-2F11B0616781}" type="slidenum">
              <a:rPr lang="en-US" altLang="en-US" smtClean="0">
                <a:solidFill>
                  <a:srgbClr val="FFFFFF"/>
                </a:solidFill>
              </a:rPr>
              <a:pPr>
                <a:spcBef>
                  <a:spcPct val="0"/>
                </a:spcBef>
                <a:buSzTx/>
                <a:buFontTx/>
                <a:buNone/>
              </a:pPr>
              <a:t>41</a:t>
            </a:fld>
            <a:endParaRPr lang="en-US" altLang="en-US" smtClean="0">
              <a:solidFill>
                <a:srgbClr val="FFFFFF"/>
              </a:solidFill>
            </a:endParaRPr>
          </a:p>
        </p:txBody>
      </p:sp>
      <p:sp>
        <p:nvSpPr>
          <p:cNvPr id="2" name="TextBox 1"/>
          <p:cNvSpPr txBox="1"/>
          <p:nvPr/>
        </p:nvSpPr>
        <p:spPr>
          <a:xfrm>
            <a:off x="1600200" y="82550"/>
            <a:ext cx="9067800" cy="7170738"/>
          </a:xfrm>
          <a:prstGeom prst="rect">
            <a:avLst/>
          </a:prstGeom>
          <a:noFill/>
        </p:spPr>
        <p:txBody>
          <a:bodyPr>
            <a:spAutoFit/>
          </a:bodyPr>
          <a:lstStyle/>
          <a:p>
            <a:pPr eaLnBrk="0" fontAlgn="base" hangingPunct="0">
              <a:spcBef>
                <a:spcPct val="0"/>
              </a:spcBef>
              <a:spcAft>
                <a:spcPct val="0"/>
              </a:spcAft>
              <a:defRPr/>
            </a:pPr>
            <a:r>
              <a:rPr lang="en-US" b="1" dirty="0">
                <a:solidFill>
                  <a:srgbClr val="000000"/>
                </a:solidFill>
                <a:latin typeface="Arial" panose="020B0604020202020204" pitchFamily="34" charset="0"/>
                <a:ea typeface="MS PGothic" panose="020B0600070205080204" pitchFamily="34" charset="-128"/>
              </a:rPr>
              <a:t>Title: Going with the Flow Modeling Lab</a:t>
            </a:r>
          </a:p>
          <a:p>
            <a:pPr eaLnBrk="0" fontAlgn="base" hangingPunct="0">
              <a:spcBef>
                <a:spcPct val="0"/>
              </a:spcBef>
              <a:spcAft>
                <a:spcPct val="0"/>
              </a:spcAft>
              <a:defRPr/>
            </a:pPr>
            <a:r>
              <a:rPr lang="en-US" sz="1600" i="1" u="sng" dirty="0">
                <a:solidFill>
                  <a:srgbClr val="000000"/>
                </a:solidFill>
                <a:latin typeface="Arial" panose="020B0604020202020204" pitchFamily="34" charset="0"/>
                <a:ea typeface="MS PGothic" panose="020B0600070205080204" pitchFamily="34" charset="-128"/>
              </a:rPr>
              <a:t>Directions: </a:t>
            </a:r>
            <a:r>
              <a:rPr lang="en-US" sz="1600" dirty="0">
                <a:solidFill>
                  <a:srgbClr val="000000"/>
                </a:solidFill>
                <a:latin typeface="Arial" panose="020B0604020202020204" pitchFamily="34" charset="0"/>
                <a:ea typeface="MS PGothic" panose="020B0600070205080204" pitchFamily="34" charset="-128"/>
              </a:rPr>
              <a:t>In this lab you will create a physical model of energy flow through an ecological system. We will use beads and various containers to represent energy flow through each tropic level.</a:t>
            </a:r>
          </a:p>
          <a:p>
            <a:pPr eaLnBrk="0" fontAlgn="base" hangingPunct="0">
              <a:spcBef>
                <a:spcPct val="0"/>
              </a:spcBef>
              <a:spcAft>
                <a:spcPct val="0"/>
              </a:spcAft>
              <a:defRPr/>
            </a:pPr>
            <a:endParaRPr lang="en-US" sz="1600" dirty="0">
              <a:solidFill>
                <a:srgbClr val="000000"/>
              </a:solidFill>
              <a:latin typeface="Arial" panose="020B0604020202020204" pitchFamily="34" charset="0"/>
              <a:ea typeface="MS PGothic" panose="020B0600070205080204" pitchFamily="34" charset="-128"/>
            </a:endParaRPr>
          </a:p>
          <a:p>
            <a:pPr eaLnBrk="0" fontAlgn="base" hangingPunct="0">
              <a:spcBef>
                <a:spcPct val="0"/>
              </a:spcBef>
              <a:spcAft>
                <a:spcPct val="0"/>
              </a:spcAft>
              <a:defRPr/>
            </a:pPr>
            <a:r>
              <a:rPr lang="en-US" sz="1500" i="1" u="sng" dirty="0">
                <a:solidFill>
                  <a:srgbClr val="000000"/>
                </a:solidFill>
                <a:latin typeface="Arial" panose="020B0604020202020204" pitchFamily="34" charset="0"/>
                <a:ea typeface="MS PGothic" panose="020B0600070205080204" pitchFamily="34" charset="-128"/>
              </a:rPr>
              <a:t>Steps</a:t>
            </a:r>
            <a:r>
              <a:rPr lang="en-US" sz="1500" dirty="0">
                <a:solidFill>
                  <a:srgbClr val="000000"/>
                </a:solidFill>
                <a:latin typeface="Arial" panose="020B0604020202020204" pitchFamily="34" charset="0"/>
                <a:ea typeface="MS PGothic" panose="020B0600070205080204" pitchFamily="34" charset="-128"/>
              </a:rPr>
              <a:t>:</a:t>
            </a:r>
          </a:p>
          <a:p>
            <a:pPr marL="342900" indent="-342900" eaLnBrk="0" fontAlgn="base" hangingPunct="0">
              <a:spcBef>
                <a:spcPct val="0"/>
              </a:spcBef>
              <a:spcAft>
                <a:spcPct val="0"/>
              </a:spcAft>
              <a:buFontTx/>
              <a:buAutoNum type="arabicPeriod"/>
              <a:defRPr/>
            </a:pPr>
            <a:r>
              <a:rPr lang="en-US" sz="1500" dirty="0">
                <a:solidFill>
                  <a:srgbClr val="000000"/>
                </a:solidFill>
                <a:latin typeface="Arial" panose="020B0604020202020204" pitchFamily="34" charset="0"/>
                <a:ea typeface="MS PGothic" panose="020B0600070205080204" pitchFamily="34" charset="-128"/>
                <a:cs typeface="Arial" panose="020B0604020202020204" pitchFamily="34" charset="0"/>
              </a:rPr>
              <a:t>Grab a large white board and a dry erase marker for the surface of your model. </a:t>
            </a:r>
          </a:p>
          <a:p>
            <a:pPr marL="342900" indent="-342900" eaLnBrk="0" fontAlgn="base" hangingPunct="0">
              <a:spcBef>
                <a:spcPct val="0"/>
              </a:spcBef>
              <a:spcAft>
                <a:spcPct val="0"/>
              </a:spcAft>
              <a:buFontTx/>
              <a:buAutoNum type="arabicPeriod"/>
              <a:defRPr/>
            </a:pPr>
            <a:r>
              <a:rPr lang="en-US" sz="1500" dirty="0">
                <a:solidFill>
                  <a:srgbClr val="000000"/>
                </a:solidFill>
                <a:latin typeface="Arial" panose="020B0604020202020204" pitchFamily="34" charset="0"/>
                <a:ea typeface="MS PGothic" panose="020B0600070205080204" pitchFamily="34" charset="-128"/>
                <a:cs typeface="Arial" panose="020B0604020202020204" pitchFamily="34" charset="0"/>
              </a:rPr>
              <a:t>As a group of 4, obtain one bag of beads from the Energy Supply area. The bag of beads will represent the primary producer and </a:t>
            </a:r>
            <a:r>
              <a:rPr lang="en-US" sz="1500" b="1" dirty="0">
                <a:solidFill>
                  <a:srgbClr val="000000"/>
                </a:solidFill>
                <a:latin typeface="Arial" panose="020B0604020202020204" pitchFamily="34" charset="0"/>
                <a:ea typeface="MS PGothic" panose="020B0600070205080204" pitchFamily="34" charset="-128"/>
                <a:cs typeface="Arial" panose="020B0604020202020204" pitchFamily="34" charset="0"/>
              </a:rPr>
              <a:t>20,000 kilocalories </a:t>
            </a:r>
            <a:r>
              <a:rPr lang="en-US" sz="1500" dirty="0">
                <a:solidFill>
                  <a:srgbClr val="000000"/>
                </a:solidFill>
                <a:latin typeface="Arial" panose="020B0604020202020204" pitchFamily="34" charset="0"/>
                <a:ea typeface="MS PGothic" panose="020B0600070205080204" pitchFamily="34" charset="-128"/>
                <a:cs typeface="Arial" panose="020B0604020202020204" pitchFamily="34" charset="0"/>
              </a:rPr>
              <a:t>(energy units). </a:t>
            </a:r>
          </a:p>
          <a:p>
            <a:pPr marL="342900" indent="-342900" eaLnBrk="0" fontAlgn="base" hangingPunct="0">
              <a:spcBef>
                <a:spcPct val="0"/>
              </a:spcBef>
              <a:spcAft>
                <a:spcPct val="0"/>
              </a:spcAft>
              <a:buFontTx/>
              <a:buAutoNum type="arabicPeriod"/>
              <a:defRPr/>
            </a:pPr>
            <a:r>
              <a:rPr lang="en-US" sz="1500" dirty="0">
                <a:solidFill>
                  <a:srgbClr val="000000"/>
                </a:solidFill>
                <a:latin typeface="Arial" panose="020B0604020202020204" pitchFamily="34" charset="0"/>
                <a:ea typeface="MS PGothic" panose="020B0600070205080204" pitchFamily="34" charset="-128"/>
                <a:cs typeface="Arial" panose="020B0604020202020204" pitchFamily="34" charset="0"/>
              </a:rPr>
              <a:t>Select 4 containers at the </a:t>
            </a:r>
            <a:r>
              <a:rPr lang="en-US" sz="1500" b="1" dirty="0">
                <a:solidFill>
                  <a:srgbClr val="000000"/>
                </a:solidFill>
                <a:latin typeface="Arial" panose="020B0604020202020204" pitchFamily="34" charset="0"/>
                <a:ea typeface="MS PGothic" panose="020B0600070205080204" pitchFamily="34" charset="-128"/>
                <a:cs typeface="Arial" panose="020B0604020202020204" pitchFamily="34" charset="0"/>
              </a:rPr>
              <a:t>Trophic Building supply store</a:t>
            </a:r>
            <a:r>
              <a:rPr lang="en-US" sz="1500" dirty="0">
                <a:solidFill>
                  <a:srgbClr val="000000"/>
                </a:solidFill>
                <a:latin typeface="Arial" panose="020B0604020202020204" pitchFamily="34" charset="0"/>
                <a:ea typeface="MS PGothic" panose="020B0600070205080204" pitchFamily="34" charset="-128"/>
                <a:cs typeface="Arial" panose="020B0604020202020204" pitchFamily="34" charset="0"/>
              </a:rPr>
              <a:t>. You will use these to build a model of energy flow through a food chain. </a:t>
            </a:r>
          </a:p>
          <a:p>
            <a:pPr marL="342900" indent="-342900" eaLnBrk="0" fontAlgn="base" hangingPunct="0">
              <a:spcBef>
                <a:spcPct val="0"/>
              </a:spcBef>
              <a:spcAft>
                <a:spcPct val="0"/>
              </a:spcAft>
              <a:buFontTx/>
              <a:buAutoNum type="arabicPeriod"/>
              <a:defRPr/>
            </a:pPr>
            <a:r>
              <a:rPr lang="en-US" sz="1500" dirty="0">
                <a:solidFill>
                  <a:srgbClr val="000000"/>
                </a:solidFill>
                <a:latin typeface="Arial" panose="020B0604020202020204" pitchFamily="34" charset="0"/>
                <a:ea typeface="MS PGothic" panose="020B0600070205080204" pitchFamily="34" charset="-128"/>
                <a:cs typeface="Arial" panose="020B0604020202020204" pitchFamily="34" charset="0"/>
              </a:rPr>
              <a:t>Use an electronic scale to find the biomass of your primary producer and record the mass in your data table. </a:t>
            </a:r>
          </a:p>
          <a:p>
            <a:pPr marL="342900" indent="-342900" eaLnBrk="0" fontAlgn="base" hangingPunct="0">
              <a:spcBef>
                <a:spcPct val="0"/>
              </a:spcBef>
              <a:spcAft>
                <a:spcPct val="0"/>
              </a:spcAft>
              <a:buFontTx/>
              <a:buAutoNum type="arabicPeriod"/>
              <a:defRPr/>
            </a:pPr>
            <a:r>
              <a:rPr lang="en-US" sz="1500" dirty="0">
                <a:solidFill>
                  <a:srgbClr val="000000"/>
                </a:solidFill>
                <a:latin typeface="Arial" panose="020B0604020202020204" pitchFamily="34" charset="0"/>
                <a:ea typeface="MS PGothic" panose="020B0600070205080204" pitchFamily="34" charset="-128"/>
                <a:cs typeface="Arial" panose="020B0604020202020204" pitchFamily="34" charset="0"/>
              </a:rPr>
              <a:t>Use the data table, Biology textbook pg. 515, electronic scales, a calculator, the energy beads and containers to create a model of energy flow using your materials.</a:t>
            </a:r>
          </a:p>
          <a:p>
            <a:pPr lvl="1" eaLnBrk="0" fontAlgn="base" hangingPunct="0">
              <a:spcBef>
                <a:spcPct val="0"/>
              </a:spcBef>
              <a:spcAft>
                <a:spcPct val="0"/>
              </a:spcAft>
              <a:defRPr/>
            </a:pPr>
            <a:r>
              <a:rPr lang="en-US" sz="1500" dirty="0">
                <a:solidFill>
                  <a:srgbClr val="000000"/>
                </a:solidFill>
                <a:latin typeface="Arial" panose="020B0604020202020204" pitchFamily="34" charset="0"/>
                <a:ea typeface="MS PGothic" panose="020B0600070205080204" pitchFamily="34" charset="-128"/>
                <a:cs typeface="Arial" panose="020B0604020202020204" pitchFamily="34" charset="0"/>
              </a:rPr>
              <a:t>*Hint: the beads should represent the starting energy in each trophic level.</a:t>
            </a:r>
          </a:p>
          <a:p>
            <a:pPr lvl="1" eaLnBrk="0" fontAlgn="base" hangingPunct="0">
              <a:spcBef>
                <a:spcPct val="0"/>
              </a:spcBef>
              <a:spcAft>
                <a:spcPct val="0"/>
              </a:spcAft>
              <a:defRPr/>
            </a:pPr>
            <a:r>
              <a:rPr lang="en-US" sz="1500" dirty="0">
                <a:solidFill>
                  <a:srgbClr val="000000"/>
                </a:solidFill>
                <a:latin typeface="Arial" panose="020B0604020202020204" pitchFamily="34" charset="0"/>
                <a:ea typeface="MS PGothic" panose="020B0600070205080204" pitchFamily="34" charset="-128"/>
                <a:cs typeface="Arial" panose="020B0604020202020204" pitchFamily="34" charset="0"/>
              </a:rPr>
              <a:t>*Use a marker to label (on the white board)</a:t>
            </a:r>
          </a:p>
          <a:p>
            <a:pPr lvl="1" eaLnBrk="0" fontAlgn="base" hangingPunct="0">
              <a:spcBef>
                <a:spcPct val="0"/>
              </a:spcBef>
              <a:spcAft>
                <a:spcPct val="0"/>
              </a:spcAft>
              <a:defRPr/>
            </a:pPr>
            <a:r>
              <a:rPr lang="en-US" sz="1500" dirty="0">
                <a:solidFill>
                  <a:srgbClr val="000000"/>
                </a:solidFill>
                <a:latin typeface="Arial" panose="020B0604020202020204" pitchFamily="34" charset="0"/>
                <a:ea typeface="MS PGothic" panose="020B0600070205080204" pitchFamily="34" charset="-128"/>
                <a:cs typeface="Arial" panose="020B0604020202020204" pitchFamily="34" charset="0"/>
              </a:rPr>
              <a:t>	-the amount of starting energy</a:t>
            </a:r>
          </a:p>
          <a:p>
            <a:pPr lvl="1" eaLnBrk="0" fontAlgn="base" hangingPunct="0">
              <a:spcBef>
                <a:spcPct val="0"/>
              </a:spcBef>
              <a:spcAft>
                <a:spcPct val="0"/>
              </a:spcAft>
              <a:defRPr/>
            </a:pPr>
            <a:r>
              <a:rPr lang="en-US" sz="1500" dirty="0">
                <a:solidFill>
                  <a:srgbClr val="000000"/>
                </a:solidFill>
                <a:latin typeface="Arial" panose="020B0604020202020204" pitchFamily="34" charset="0"/>
                <a:ea typeface="MS PGothic" panose="020B0600070205080204" pitchFamily="34" charset="-128"/>
                <a:cs typeface="Arial" panose="020B0604020202020204" pitchFamily="34" charset="0"/>
              </a:rPr>
              <a:t>	-biomass in grams</a:t>
            </a:r>
          </a:p>
          <a:p>
            <a:pPr lvl="1" eaLnBrk="0" fontAlgn="base" hangingPunct="0">
              <a:spcBef>
                <a:spcPct val="0"/>
              </a:spcBef>
              <a:spcAft>
                <a:spcPct val="0"/>
              </a:spcAft>
              <a:defRPr/>
            </a:pPr>
            <a:r>
              <a:rPr lang="en-US" sz="1500" dirty="0">
                <a:solidFill>
                  <a:srgbClr val="000000"/>
                </a:solidFill>
                <a:latin typeface="Arial" panose="020B0604020202020204" pitchFamily="34" charset="0"/>
                <a:ea typeface="MS PGothic" panose="020B0600070205080204" pitchFamily="34" charset="-128"/>
                <a:cs typeface="Arial" panose="020B0604020202020204" pitchFamily="34" charset="0"/>
              </a:rPr>
              <a:t>	-the organism each container represents.</a:t>
            </a:r>
          </a:p>
          <a:p>
            <a:pPr lvl="1" eaLnBrk="0" fontAlgn="base" hangingPunct="0">
              <a:spcBef>
                <a:spcPct val="0"/>
              </a:spcBef>
              <a:spcAft>
                <a:spcPct val="0"/>
              </a:spcAft>
              <a:defRPr/>
            </a:pPr>
            <a:r>
              <a:rPr lang="en-US" sz="1500" dirty="0">
                <a:solidFill>
                  <a:srgbClr val="000000"/>
                </a:solidFill>
                <a:latin typeface="Arial" panose="020B0604020202020204" pitchFamily="34" charset="0"/>
                <a:ea typeface="MS PGothic" panose="020B0600070205080204" pitchFamily="34" charset="-128"/>
                <a:cs typeface="Arial" panose="020B0604020202020204" pitchFamily="34" charset="0"/>
              </a:rPr>
              <a:t>	-trophic level number (1, 2, 3, 4) </a:t>
            </a:r>
          </a:p>
          <a:p>
            <a:pPr marL="342900" indent="-342900" eaLnBrk="0" fontAlgn="base" hangingPunct="0">
              <a:spcBef>
                <a:spcPct val="0"/>
              </a:spcBef>
              <a:spcAft>
                <a:spcPct val="0"/>
              </a:spcAft>
              <a:buFontTx/>
              <a:buAutoNum type="arabicPeriod"/>
              <a:defRPr/>
            </a:pPr>
            <a:r>
              <a:rPr lang="en-US" sz="1500" dirty="0">
                <a:solidFill>
                  <a:srgbClr val="000000"/>
                </a:solidFill>
                <a:latin typeface="Arial" panose="020B0604020202020204" pitchFamily="34" charset="0"/>
                <a:ea typeface="MS PGothic" panose="020B0600070205080204" pitchFamily="34" charset="-128"/>
                <a:cs typeface="Arial" panose="020B0604020202020204" pitchFamily="34" charset="0"/>
              </a:rPr>
              <a:t>When your model is finished, raise your hand and get checked off by Mrs. O.</a:t>
            </a:r>
          </a:p>
          <a:p>
            <a:pPr marL="342900" indent="-342900" eaLnBrk="0" fontAlgn="base" hangingPunct="0">
              <a:spcBef>
                <a:spcPct val="0"/>
              </a:spcBef>
              <a:spcAft>
                <a:spcPct val="0"/>
              </a:spcAft>
              <a:buFontTx/>
              <a:buAutoNum type="arabicPeriod"/>
              <a:defRPr/>
            </a:pPr>
            <a:r>
              <a:rPr lang="en-US" sz="1500" dirty="0">
                <a:solidFill>
                  <a:srgbClr val="000000"/>
                </a:solidFill>
                <a:latin typeface="Arial" panose="020B0604020202020204" pitchFamily="34" charset="0"/>
                <a:ea typeface="MS PGothic" panose="020B0600070205080204" pitchFamily="34" charset="-128"/>
                <a:cs typeface="Arial" panose="020B0604020202020204" pitchFamily="34" charset="0"/>
              </a:rPr>
              <a:t>Draw your model AND LABELS (energy, biomass, example organism, trophic level #) on your lab sheet.</a:t>
            </a:r>
          </a:p>
          <a:p>
            <a:pPr marL="342900" indent="-342900" eaLnBrk="0" fontAlgn="base" hangingPunct="0">
              <a:spcBef>
                <a:spcPct val="0"/>
              </a:spcBef>
              <a:spcAft>
                <a:spcPct val="0"/>
              </a:spcAft>
              <a:buFontTx/>
              <a:buAutoNum type="arabicPeriod"/>
              <a:defRPr/>
            </a:pPr>
            <a:r>
              <a:rPr lang="en-US" sz="1500" dirty="0">
                <a:solidFill>
                  <a:srgbClr val="000000"/>
                </a:solidFill>
                <a:latin typeface="Arial" panose="020B0604020202020204" pitchFamily="34" charset="0"/>
                <a:ea typeface="MS PGothic" panose="020B0600070205080204" pitchFamily="34" charset="-128"/>
                <a:cs typeface="Arial" panose="020B0604020202020204" pitchFamily="34" charset="0"/>
              </a:rPr>
              <a:t>Construct a </a:t>
            </a:r>
            <a:r>
              <a:rPr lang="en-US" sz="1500" b="1" u="sng" dirty="0">
                <a:solidFill>
                  <a:srgbClr val="000000"/>
                </a:solidFill>
                <a:latin typeface="Arial" panose="020B0604020202020204" pitchFamily="34" charset="0"/>
                <a:ea typeface="MS PGothic" panose="020B0600070205080204" pitchFamily="34" charset="-128"/>
                <a:cs typeface="Arial" panose="020B0604020202020204" pitchFamily="34" charset="0"/>
              </a:rPr>
              <a:t>line graph </a:t>
            </a:r>
            <a:r>
              <a:rPr lang="en-US" sz="1500" dirty="0">
                <a:solidFill>
                  <a:srgbClr val="000000"/>
                </a:solidFill>
                <a:latin typeface="Arial" panose="020B0604020202020204" pitchFamily="34" charset="0"/>
                <a:ea typeface="MS PGothic" panose="020B0600070205080204" pitchFamily="34" charset="-128"/>
                <a:cs typeface="Arial" panose="020B0604020202020204" pitchFamily="34" charset="0"/>
              </a:rPr>
              <a:t>that shows the energy transfer in this ecosystem. Be sure to represent the energy in a way that makes clear the amount of energy being transferred.  </a:t>
            </a:r>
          </a:p>
          <a:p>
            <a:pPr marL="285750" indent="-285750" eaLnBrk="0" fontAlgn="base" hangingPunct="0">
              <a:spcBef>
                <a:spcPct val="0"/>
              </a:spcBef>
              <a:spcAft>
                <a:spcPct val="0"/>
              </a:spcAft>
              <a:buFont typeface="Arial" panose="020B0604020202020204" pitchFamily="34" charset="0"/>
              <a:buChar char="•"/>
              <a:defRPr/>
            </a:pPr>
            <a:r>
              <a:rPr lang="en-US" altLang="en-US" sz="1500" b="1" dirty="0">
                <a:solidFill>
                  <a:srgbClr val="000000"/>
                </a:solidFill>
                <a:latin typeface="Arial" panose="020B0604020202020204" pitchFamily="34" charset="0"/>
                <a:ea typeface="MS PGothic" panose="020B0600070205080204" pitchFamily="34" charset="-128"/>
                <a:cs typeface="Arial" panose="020B0604020202020204" pitchFamily="34" charset="0"/>
              </a:rPr>
              <a:t>Graph your energy data with “Kcal available for next level” on the Y axis and “Trophic Level (1,2,3,4)” on the X axis.</a:t>
            </a:r>
          </a:p>
          <a:p>
            <a:pPr eaLnBrk="0" fontAlgn="base" hangingPunct="0">
              <a:spcBef>
                <a:spcPct val="0"/>
              </a:spcBef>
              <a:spcAft>
                <a:spcPct val="0"/>
              </a:spcAft>
              <a:defRPr/>
            </a:pPr>
            <a:r>
              <a:rPr lang="en-US" altLang="en-US" sz="1500" dirty="0">
                <a:solidFill>
                  <a:srgbClr val="000000"/>
                </a:solidFill>
                <a:latin typeface="Arial" panose="020B0604020202020204" pitchFamily="34" charset="0"/>
                <a:ea typeface="MS PGothic" panose="020B0600070205080204" pitchFamily="34" charset="-128"/>
                <a:cs typeface="Arial" panose="020B0604020202020204" pitchFamily="34" charset="0"/>
              </a:rPr>
              <a:t>9. Complete the analysis questions (located on the back of this paper). </a:t>
            </a:r>
          </a:p>
          <a:p>
            <a:pPr eaLnBrk="0" fontAlgn="base" hangingPunct="0">
              <a:spcBef>
                <a:spcPct val="0"/>
              </a:spcBef>
              <a:spcAft>
                <a:spcPct val="0"/>
              </a:spcAft>
              <a:defRPr/>
            </a:pPr>
            <a:endParaRPr lang="en-US" dirty="0">
              <a:solidFill>
                <a:srgbClr val="000000"/>
              </a:solidFill>
              <a:latin typeface="Arial" panose="020B0604020202020204" pitchFamily="34" charset="0"/>
              <a:ea typeface="MS PGothic" panose="020B0600070205080204" pitchFamily="34" charset="-128"/>
            </a:endParaRPr>
          </a:p>
        </p:txBody>
      </p:sp>
      <p:cxnSp>
        <p:nvCxnSpPr>
          <p:cNvPr id="5" name="Straight Arrow Connector 4"/>
          <p:cNvCxnSpPr/>
          <p:nvPr/>
        </p:nvCxnSpPr>
        <p:spPr>
          <a:xfrm>
            <a:off x="7810500" y="6477000"/>
            <a:ext cx="1447800" cy="0"/>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5171277"/>
      </p:ext>
    </p:extLst>
  </p:cSld>
  <p:clrMapOvr>
    <a:masterClrMapping/>
  </p:clrMapOvr>
  <p:transition spd="slow" advTm="20000">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p:cNvSpPr>
            <a:spLocks noGrp="1"/>
          </p:cNvSpPr>
          <p:nvPr>
            <p:ph type="title"/>
          </p:nvPr>
        </p:nvSpPr>
        <p:spPr/>
        <p:txBody>
          <a:bodyPr/>
          <a:lstStyle/>
          <a:p>
            <a:endParaRPr lang="en-US" altLang="en-US" smtClean="0"/>
          </a:p>
        </p:txBody>
      </p:sp>
      <p:sp>
        <p:nvSpPr>
          <p:cNvPr id="126979" name="Content Placeholder 2"/>
          <p:cNvSpPr>
            <a:spLocks noGrp="1"/>
          </p:cNvSpPr>
          <p:nvPr>
            <p:ph idx="1"/>
          </p:nvPr>
        </p:nvSpPr>
        <p:spPr/>
        <p:txBody>
          <a:bodyPr/>
          <a:lstStyle/>
          <a:p>
            <a:endParaRPr lang="en-US" altLang="en-US" smtClean="0"/>
          </a:p>
        </p:txBody>
      </p:sp>
      <p:sp>
        <p:nvSpPr>
          <p:cNvPr id="4" name="Footer Placeholder 3"/>
          <p:cNvSpPr>
            <a:spLocks noGrp="1"/>
          </p:cNvSpPr>
          <p:nvPr>
            <p:ph type="ftr" sz="quarter" idx="11"/>
          </p:nvPr>
        </p:nvSpPr>
        <p:spPr/>
        <p:txBody>
          <a:bodyPr/>
          <a:lstStyle/>
          <a:p>
            <a:pPr>
              <a:defRPr/>
            </a:pPr>
            <a:r>
              <a:rPr lang="en-US" smtClean="0"/>
              <a:t>copyright cmassengale</a:t>
            </a:r>
            <a:endParaRPr lang="en-US"/>
          </a:p>
        </p:txBody>
      </p:sp>
      <p:sp>
        <p:nvSpPr>
          <p:cNvPr id="12698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EC2B445A-91F3-4F2F-B42E-17A8EA53A64A}" type="slidenum">
              <a:rPr lang="en-US" altLang="en-US" smtClean="0">
                <a:solidFill>
                  <a:srgbClr val="FFFFFF"/>
                </a:solidFill>
                <a:latin typeface="Tahoma" panose="020B0604030504040204" pitchFamily="34" charset="0"/>
              </a:rPr>
              <a:pPr/>
              <a:t>42</a:t>
            </a:fld>
            <a:endParaRPr lang="en-US" altLang="en-US" smtClean="0">
              <a:solidFill>
                <a:srgbClr val="FFFFFF"/>
              </a:solidFill>
              <a:latin typeface="Tahoma" panose="020B0604030504040204" pitchFamily="34" charset="0"/>
            </a:endParaRPr>
          </a:p>
        </p:txBody>
      </p:sp>
      <p:sp>
        <p:nvSpPr>
          <p:cNvPr id="7" name="Rectangle 6"/>
          <p:cNvSpPr/>
          <p:nvPr/>
        </p:nvSpPr>
        <p:spPr>
          <a:xfrm>
            <a:off x="1524000" y="0"/>
            <a:ext cx="91440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FFFF"/>
              </a:solidFill>
            </a:endParaRPr>
          </a:p>
        </p:txBody>
      </p:sp>
      <p:sp>
        <p:nvSpPr>
          <p:cNvPr id="126983" name="TextBox 7"/>
          <p:cNvSpPr txBox="1">
            <a:spLocks noChangeArrowheads="1"/>
          </p:cNvSpPr>
          <p:nvPr/>
        </p:nvSpPr>
        <p:spPr bwMode="auto">
          <a:xfrm>
            <a:off x="1828800" y="152403"/>
            <a:ext cx="8686800"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pPr>
            <a:r>
              <a:rPr lang="en-US" altLang="en-US" sz="2400" b="1" u="sng" dirty="0">
                <a:solidFill>
                  <a:srgbClr val="000000"/>
                </a:solidFill>
              </a:rPr>
              <a:t>Analysis Questions:</a:t>
            </a:r>
          </a:p>
          <a:p>
            <a:pPr eaLnBrk="0" fontAlgn="base" hangingPunct="0">
              <a:spcBef>
                <a:spcPct val="0"/>
              </a:spcBef>
              <a:spcAft>
                <a:spcPct val="0"/>
              </a:spcAft>
            </a:pPr>
            <a:r>
              <a:rPr lang="en-US" altLang="en-US" sz="2400" dirty="0">
                <a:solidFill>
                  <a:srgbClr val="000000"/>
                </a:solidFill>
              </a:rPr>
              <a:t>Write the following based on the data displayed in your graph.</a:t>
            </a:r>
          </a:p>
          <a:p>
            <a:pPr eaLnBrk="0" fontAlgn="base" hangingPunct="0">
              <a:spcBef>
                <a:spcPct val="0"/>
              </a:spcBef>
              <a:spcAft>
                <a:spcPct val="0"/>
              </a:spcAft>
            </a:pPr>
            <a:endParaRPr lang="en-US" altLang="en-US" sz="2400" dirty="0">
              <a:solidFill>
                <a:srgbClr val="000000"/>
              </a:solidFill>
            </a:endParaRPr>
          </a:p>
          <a:p>
            <a:pPr eaLnBrk="0" fontAlgn="base" hangingPunct="0">
              <a:spcBef>
                <a:spcPct val="0"/>
              </a:spcBef>
              <a:spcAft>
                <a:spcPct val="0"/>
              </a:spcAft>
            </a:pPr>
            <a:r>
              <a:rPr lang="en-US" altLang="en-US" sz="2400" b="1" dirty="0">
                <a:solidFill>
                  <a:srgbClr val="000000"/>
                </a:solidFill>
              </a:rPr>
              <a:t>1. CLAIM</a:t>
            </a:r>
            <a:r>
              <a:rPr lang="en-US" altLang="en-US" sz="2400" dirty="0">
                <a:solidFill>
                  <a:srgbClr val="000000"/>
                </a:solidFill>
              </a:rPr>
              <a:t> (What does your graph say about energy in food chains?)</a:t>
            </a:r>
          </a:p>
          <a:p>
            <a:pPr eaLnBrk="0" fontAlgn="base" hangingPunct="0">
              <a:spcBef>
                <a:spcPct val="0"/>
              </a:spcBef>
              <a:spcAft>
                <a:spcPct val="0"/>
              </a:spcAft>
            </a:pPr>
            <a:endParaRPr lang="en-US" altLang="en-US" sz="2400" dirty="0">
              <a:solidFill>
                <a:srgbClr val="000000"/>
              </a:solidFill>
            </a:endParaRPr>
          </a:p>
          <a:p>
            <a:pPr eaLnBrk="0" fontAlgn="base" hangingPunct="0">
              <a:spcBef>
                <a:spcPct val="0"/>
              </a:spcBef>
              <a:spcAft>
                <a:spcPct val="0"/>
              </a:spcAft>
            </a:pPr>
            <a:r>
              <a:rPr lang="en-US" altLang="en-US" sz="2400" b="1" dirty="0">
                <a:solidFill>
                  <a:srgbClr val="000000"/>
                </a:solidFill>
              </a:rPr>
              <a:t>2</a:t>
            </a:r>
            <a:r>
              <a:rPr lang="en-US" altLang="en-US" sz="2400" dirty="0">
                <a:solidFill>
                  <a:srgbClr val="000000"/>
                </a:solidFill>
              </a:rPr>
              <a:t>. </a:t>
            </a:r>
            <a:r>
              <a:rPr lang="en-US" altLang="en-US" sz="2400" b="1" dirty="0">
                <a:solidFill>
                  <a:srgbClr val="000000"/>
                </a:solidFill>
              </a:rPr>
              <a:t>EVIDENCE </a:t>
            </a:r>
            <a:r>
              <a:rPr lang="en-US" altLang="en-US" sz="2400" dirty="0">
                <a:solidFill>
                  <a:srgbClr val="000000"/>
                </a:solidFill>
              </a:rPr>
              <a:t>(Describe MULTIPLE pieces of data that support your claim)</a:t>
            </a:r>
          </a:p>
          <a:p>
            <a:pPr eaLnBrk="0" fontAlgn="base" hangingPunct="0">
              <a:spcBef>
                <a:spcPct val="0"/>
              </a:spcBef>
              <a:spcAft>
                <a:spcPct val="0"/>
              </a:spcAft>
            </a:pPr>
            <a:endParaRPr lang="en-US" altLang="en-US" sz="2400" dirty="0">
              <a:solidFill>
                <a:srgbClr val="000000"/>
              </a:solidFill>
            </a:endParaRPr>
          </a:p>
          <a:p>
            <a:pPr eaLnBrk="0" fontAlgn="base" hangingPunct="0">
              <a:spcBef>
                <a:spcPct val="0"/>
              </a:spcBef>
              <a:spcAft>
                <a:spcPct val="0"/>
              </a:spcAft>
            </a:pPr>
            <a:r>
              <a:rPr lang="en-US" altLang="en-US" sz="2400" b="1" dirty="0">
                <a:solidFill>
                  <a:srgbClr val="000000"/>
                </a:solidFill>
              </a:rPr>
              <a:t>3. REASONING</a:t>
            </a:r>
            <a:r>
              <a:rPr lang="en-US" altLang="en-US" sz="2400" dirty="0">
                <a:solidFill>
                  <a:srgbClr val="000000"/>
                </a:solidFill>
              </a:rPr>
              <a:t> (Discuss how your Evidence connects to your Claim).</a:t>
            </a:r>
          </a:p>
          <a:p>
            <a:pPr eaLnBrk="0" fontAlgn="base" hangingPunct="0">
              <a:spcBef>
                <a:spcPct val="0"/>
              </a:spcBef>
              <a:spcAft>
                <a:spcPct val="0"/>
              </a:spcAft>
            </a:pPr>
            <a:endParaRPr lang="en-US" altLang="en-US" sz="2400" dirty="0">
              <a:solidFill>
                <a:srgbClr val="000000"/>
              </a:solidFill>
            </a:endParaRPr>
          </a:p>
          <a:p>
            <a:pPr eaLnBrk="0" fontAlgn="base" hangingPunct="0">
              <a:spcBef>
                <a:spcPct val="0"/>
              </a:spcBef>
              <a:spcAft>
                <a:spcPct val="0"/>
              </a:spcAft>
            </a:pPr>
            <a:r>
              <a:rPr lang="en-US" altLang="en-US" sz="2400" b="1" dirty="0">
                <a:solidFill>
                  <a:srgbClr val="000000"/>
                </a:solidFill>
              </a:rPr>
              <a:t>4</a:t>
            </a:r>
            <a:r>
              <a:rPr lang="en-US" altLang="en-US" sz="2400" dirty="0">
                <a:solidFill>
                  <a:srgbClr val="000000"/>
                </a:solidFill>
              </a:rPr>
              <a:t>. Is there more energy transferred to the consumer after eating a pound of rice or a pound of meat? </a:t>
            </a:r>
            <a:r>
              <a:rPr lang="en-US" altLang="en-US" sz="2400" b="1" dirty="0">
                <a:solidFill>
                  <a:srgbClr val="000000"/>
                </a:solidFill>
              </a:rPr>
              <a:t>EXPLAIN</a:t>
            </a:r>
            <a:r>
              <a:rPr lang="en-US" altLang="en-US" sz="2400" dirty="0">
                <a:solidFill>
                  <a:srgbClr val="000000"/>
                </a:solidFill>
              </a:rPr>
              <a:t> your response. </a:t>
            </a:r>
          </a:p>
          <a:p>
            <a:pPr eaLnBrk="0" fontAlgn="base" hangingPunct="0">
              <a:spcBef>
                <a:spcPct val="0"/>
              </a:spcBef>
              <a:spcAft>
                <a:spcPct val="0"/>
              </a:spcAft>
            </a:pPr>
            <a:endParaRPr lang="en-US" altLang="en-US" dirty="0">
              <a:solidFill>
                <a:srgbClr val="000000"/>
              </a:solidFill>
            </a:endParaRPr>
          </a:p>
        </p:txBody>
      </p:sp>
    </p:spTree>
    <p:extLst>
      <p:ext uri="{BB962C8B-B14F-4D97-AF65-F5344CB8AC3E}">
        <p14:creationId xmlns:p14="http://schemas.microsoft.com/office/powerpoint/2010/main" val="1550155086"/>
      </p:ext>
    </p:extLst>
  </p:cSld>
  <p:clrMapOvr>
    <a:masterClrMapping/>
  </p:clrMapOvr>
  <p:transition spd="slow" advTm="20000">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Image result for beach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88" y="0"/>
            <a:ext cx="122824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itle 1"/>
          <p:cNvSpPr>
            <a:spLocks noGrp="1"/>
          </p:cNvSpPr>
          <p:nvPr>
            <p:ph type="title"/>
          </p:nvPr>
        </p:nvSpPr>
        <p:spPr>
          <a:xfrm>
            <a:off x="2673350" y="1171575"/>
            <a:ext cx="10363200" cy="1143000"/>
          </a:xfrm>
        </p:spPr>
        <p:txBody>
          <a:bodyPr/>
          <a:lstStyle/>
          <a:p>
            <a:r>
              <a:rPr lang="en-US" altLang="en-US" sz="8800" dirty="0" smtClean="0"/>
              <a:t>Biology……</a:t>
            </a:r>
          </a:p>
        </p:txBody>
      </p:sp>
      <p:sp>
        <p:nvSpPr>
          <p:cNvPr id="3" name="Content Placeholder 2"/>
          <p:cNvSpPr>
            <a:spLocks noGrp="1"/>
          </p:cNvSpPr>
          <p:nvPr>
            <p:ph idx="1"/>
          </p:nvPr>
        </p:nvSpPr>
        <p:spPr>
          <a:xfrm>
            <a:off x="3461658" y="2314575"/>
            <a:ext cx="8730342" cy="3263900"/>
          </a:xfrm>
          <a:solidFill>
            <a:srgbClr val="77F9E0"/>
          </a:solidFill>
        </p:spPr>
        <p:txBody>
          <a:bodyPr/>
          <a:lstStyle/>
          <a:p>
            <a:pPr marL="0" indent="0">
              <a:buFontTx/>
              <a:buNone/>
              <a:defRPr/>
            </a:pPr>
            <a:r>
              <a:rPr lang="en-US" sz="3600" b="1" dirty="0" smtClean="0"/>
              <a:t>1.Sit in Owl Pellet Lab partner.</a:t>
            </a:r>
          </a:p>
          <a:p>
            <a:pPr marL="0" indent="0">
              <a:buFontTx/>
              <a:buNone/>
              <a:defRPr/>
            </a:pPr>
            <a:r>
              <a:rPr lang="en-US" sz="3600" b="1" dirty="0" smtClean="0"/>
              <a:t>2. Place cell phone in wall POCKET or BACKPACK!!!</a:t>
            </a:r>
          </a:p>
          <a:p>
            <a:pPr marL="0" indent="0">
              <a:buFontTx/>
              <a:buNone/>
              <a:defRPr/>
            </a:pPr>
            <a:r>
              <a:rPr lang="en-US" sz="3600" b="1" dirty="0" smtClean="0"/>
              <a:t>*Your pants pocket is NOT AN OPTION!</a:t>
            </a:r>
          </a:p>
          <a:p>
            <a:pPr marL="0" indent="0">
              <a:buFontTx/>
              <a:buNone/>
              <a:defRPr/>
            </a:pPr>
            <a:r>
              <a:rPr lang="en-US" sz="3600" b="1" dirty="0" smtClean="0"/>
              <a:t>3.Open INB to pg. 20 </a:t>
            </a:r>
            <a:r>
              <a:rPr lang="en-US" sz="2800" dirty="0" smtClean="0"/>
              <a:t>	 </a:t>
            </a:r>
            <a:endParaRPr lang="en-US" sz="2800" dirty="0"/>
          </a:p>
        </p:txBody>
      </p:sp>
    </p:spTree>
    <p:extLst>
      <p:ext uri="{BB962C8B-B14F-4D97-AF65-F5344CB8AC3E}">
        <p14:creationId xmlns:p14="http://schemas.microsoft.com/office/powerpoint/2010/main" val="3136017229"/>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Image result for giraff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6"/>
          <p:cNvSpPr>
            <a:spLocks noGrp="1" noChangeArrowheads="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b="1">
                <a:solidFill>
                  <a:schemeClr val="bg1"/>
                </a:solidFill>
                <a:latin typeface="Arial" panose="020B0604020202020204" pitchFamily="34" charset="0"/>
                <a:ea typeface="MS PGothic" panose="020B0600070205080204" pitchFamily="34" charset="-128"/>
              </a:defRPr>
            </a:lvl1pPr>
            <a:lvl2pPr marL="557213" indent="-214313">
              <a:spcBef>
                <a:spcPct val="20000"/>
              </a:spcBef>
              <a:buChar char="–"/>
              <a:defRPr sz="2100" b="1">
                <a:solidFill>
                  <a:schemeClr val="bg1"/>
                </a:solidFill>
                <a:latin typeface="Arial" panose="020B0604020202020204" pitchFamily="34" charset="0"/>
                <a:ea typeface="MS PGothic" panose="020B0600070205080204" pitchFamily="34" charset="-128"/>
              </a:defRPr>
            </a:lvl2pPr>
            <a:lvl3pPr marL="857250" indent="-171450">
              <a:spcBef>
                <a:spcPct val="20000"/>
              </a:spcBef>
              <a:buChar char="•"/>
              <a:defRPr sz="1800" b="1">
                <a:solidFill>
                  <a:schemeClr val="bg1"/>
                </a:solidFill>
                <a:latin typeface="Arial" panose="020B0604020202020204" pitchFamily="34" charset="0"/>
                <a:ea typeface="MS PGothic" panose="020B0600070205080204" pitchFamily="34" charset="-128"/>
              </a:defRPr>
            </a:lvl3pPr>
            <a:lvl4pPr marL="1200150" indent="-171450">
              <a:spcBef>
                <a:spcPct val="20000"/>
              </a:spcBef>
              <a:buChar char="–"/>
              <a:defRPr sz="1500" b="1">
                <a:solidFill>
                  <a:schemeClr val="bg1"/>
                </a:solidFill>
                <a:latin typeface="Arial" panose="020B0604020202020204" pitchFamily="34" charset="0"/>
                <a:ea typeface="MS PGothic" panose="020B0600070205080204" pitchFamily="34" charset="-128"/>
              </a:defRPr>
            </a:lvl4pPr>
            <a:lvl5pPr marL="1543050" indent="-171450">
              <a:spcBef>
                <a:spcPct val="20000"/>
              </a:spcBef>
              <a:buChar char="»"/>
              <a:defRPr sz="1500" b="1">
                <a:solidFill>
                  <a:schemeClr val="bg1"/>
                </a:solidFill>
                <a:latin typeface="Arial" panose="020B0604020202020204" pitchFamily="34" charset="0"/>
                <a:ea typeface="MS PGothic" panose="020B0600070205080204" pitchFamily="34" charset="-128"/>
              </a:defRPr>
            </a:lvl5pPr>
            <a:lvl6pPr marL="1885950" indent="-171450" eaLnBrk="0" fontAlgn="base" hangingPunct="0">
              <a:spcBef>
                <a:spcPct val="20000"/>
              </a:spcBef>
              <a:spcAft>
                <a:spcPct val="0"/>
              </a:spcAft>
              <a:buChar char="»"/>
              <a:defRPr sz="1500" b="1">
                <a:solidFill>
                  <a:schemeClr val="bg1"/>
                </a:solidFill>
                <a:latin typeface="Arial" panose="020B0604020202020204" pitchFamily="34" charset="0"/>
                <a:ea typeface="MS PGothic" panose="020B0600070205080204" pitchFamily="34" charset="-128"/>
              </a:defRPr>
            </a:lvl6pPr>
            <a:lvl7pPr marL="2228850" indent="-171450" eaLnBrk="0" fontAlgn="base" hangingPunct="0">
              <a:spcBef>
                <a:spcPct val="20000"/>
              </a:spcBef>
              <a:spcAft>
                <a:spcPct val="0"/>
              </a:spcAft>
              <a:buChar char="»"/>
              <a:defRPr sz="1500" b="1">
                <a:solidFill>
                  <a:schemeClr val="bg1"/>
                </a:solidFill>
                <a:latin typeface="Arial" panose="020B0604020202020204" pitchFamily="34" charset="0"/>
                <a:ea typeface="MS PGothic" panose="020B0600070205080204" pitchFamily="34" charset="-128"/>
              </a:defRPr>
            </a:lvl7pPr>
            <a:lvl8pPr marL="2571750" indent="-171450" eaLnBrk="0" fontAlgn="base" hangingPunct="0">
              <a:spcBef>
                <a:spcPct val="20000"/>
              </a:spcBef>
              <a:spcAft>
                <a:spcPct val="0"/>
              </a:spcAft>
              <a:buChar char="»"/>
              <a:defRPr sz="1500" b="1">
                <a:solidFill>
                  <a:schemeClr val="bg1"/>
                </a:solidFill>
                <a:latin typeface="Arial" panose="020B0604020202020204" pitchFamily="34" charset="0"/>
                <a:ea typeface="MS PGothic" panose="020B0600070205080204" pitchFamily="34" charset="-128"/>
              </a:defRPr>
            </a:lvl8pPr>
            <a:lvl9pPr marL="2914650" indent="-171450" eaLnBrk="0" fontAlgn="base" hangingPunct="0">
              <a:spcBef>
                <a:spcPct val="20000"/>
              </a:spcBef>
              <a:spcAft>
                <a:spcPct val="0"/>
              </a:spcAft>
              <a:buChar char="»"/>
              <a:defRPr sz="1500" b="1">
                <a:solidFill>
                  <a:schemeClr val="bg1"/>
                </a:solidFill>
                <a:latin typeface="Arial" panose="020B0604020202020204" pitchFamily="34" charset="0"/>
                <a:ea typeface="MS PGothic" panose="020B0600070205080204" pitchFamily="34" charset="-128"/>
              </a:defRPr>
            </a:lvl9pPr>
          </a:lstStyle>
          <a:p>
            <a:pPr>
              <a:spcBef>
                <a:spcPct val="0"/>
              </a:spcBef>
              <a:buFontTx/>
              <a:buNone/>
              <a:defRPr/>
            </a:pPr>
            <a:fld id="{4FC3317D-014C-4E4C-9B7B-44B24C607C55}" type="slidenum">
              <a:rPr lang="en-US" altLang="en-US" sz="1050" b="0">
                <a:solidFill>
                  <a:srgbClr val="000000"/>
                </a:solidFill>
              </a:rPr>
              <a:pPr>
                <a:spcBef>
                  <a:spcPct val="0"/>
                </a:spcBef>
                <a:buFontTx/>
                <a:buNone/>
                <a:defRPr/>
              </a:pPr>
              <a:t>44</a:t>
            </a:fld>
            <a:endParaRPr lang="en-US" altLang="en-US" sz="1050" b="0">
              <a:solidFill>
                <a:srgbClr val="000000"/>
              </a:solidFill>
            </a:endParaRPr>
          </a:p>
        </p:txBody>
      </p:sp>
      <p:sp>
        <p:nvSpPr>
          <p:cNvPr id="128004" name="Rectangle 2"/>
          <p:cNvSpPr>
            <a:spLocks noGrp="1" noChangeArrowheads="1"/>
          </p:cNvSpPr>
          <p:nvPr>
            <p:ph type="ctrTitle"/>
          </p:nvPr>
        </p:nvSpPr>
        <p:spPr>
          <a:xfrm>
            <a:off x="2452688" y="158750"/>
            <a:ext cx="7429500" cy="571500"/>
          </a:xfrm>
          <a:solidFill>
            <a:schemeClr val="tx1"/>
          </a:solidFill>
        </p:spPr>
        <p:txBody>
          <a:bodyPr/>
          <a:lstStyle/>
          <a:p>
            <a:pPr algn="l" eaLnBrk="1" hangingPunct="1"/>
            <a:r>
              <a:rPr lang="en-US" altLang="en-US" dirty="0" smtClean="0">
                <a:latin typeface="Britannic Bold" panose="020B0903060703020204" pitchFamily="34" charset="0"/>
              </a:rPr>
              <a:t>Title: Organism Relationship Notes </a:t>
            </a:r>
          </a:p>
        </p:txBody>
      </p:sp>
      <p:sp>
        <p:nvSpPr>
          <p:cNvPr id="128005" name="TextBox 2"/>
          <p:cNvSpPr txBox="1">
            <a:spLocks noChangeArrowheads="1"/>
          </p:cNvSpPr>
          <p:nvPr/>
        </p:nvSpPr>
        <p:spPr bwMode="auto">
          <a:xfrm>
            <a:off x="0" y="711203"/>
            <a:ext cx="12073812" cy="120032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200000"/>
              <a:buChar char="•"/>
              <a:defRPr b="1">
                <a:solidFill>
                  <a:schemeClr val="tx1"/>
                </a:solidFill>
                <a:latin typeface="Tahoma" panose="020B0604030504040204" pitchFamily="34" charset="0"/>
                <a:ea typeface="MS PGothic" panose="020B0600070205080204" pitchFamily="34" charset="-128"/>
              </a:defRPr>
            </a:lvl1pPr>
            <a:lvl2pPr marL="742950" indent="-285750">
              <a:spcBef>
                <a:spcPct val="20000"/>
              </a:spcBef>
              <a:buSzPct val="200000"/>
              <a:buChar char="–"/>
              <a:defRPr sz="1500" b="1">
                <a:solidFill>
                  <a:schemeClr val="tx1"/>
                </a:solidFill>
                <a:latin typeface="Tahoma" panose="020B0604030504040204" pitchFamily="34" charset="0"/>
                <a:ea typeface="MS PGothic" panose="020B0600070205080204" pitchFamily="34" charset="-128"/>
              </a:defRPr>
            </a:lvl2pPr>
            <a:lvl3pPr marL="1143000" indent="-228600">
              <a:spcBef>
                <a:spcPct val="20000"/>
              </a:spcBef>
              <a:buSzPct val="200000"/>
              <a:buChar char="•"/>
              <a:defRPr b="1">
                <a:solidFill>
                  <a:schemeClr val="tx1"/>
                </a:solidFill>
                <a:latin typeface="Tahoma" panose="020B0604030504040204" pitchFamily="34" charset="0"/>
                <a:ea typeface="MS PGothic" panose="020B0600070205080204" pitchFamily="34" charset="-128"/>
              </a:defRPr>
            </a:lvl3pPr>
            <a:lvl4pPr marL="1600200" indent="-228600">
              <a:spcBef>
                <a:spcPct val="20000"/>
              </a:spcBef>
              <a:buSzPct val="200000"/>
              <a:buChar char="–"/>
              <a:defRPr sz="1200" b="1">
                <a:solidFill>
                  <a:schemeClr val="tx1"/>
                </a:solidFill>
                <a:latin typeface="Tahoma" panose="020B0604030504040204" pitchFamily="34" charset="0"/>
                <a:ea typeface="MS PGothic" panose="020B0600070205080204" pitchFamily="34" charset="-128"/>
              </a:defRPr>
            </a:lvl4pPr>
            <a:lvl5pPr marL="2057400" indent="-228600">
              <a:spcBef>
                <a:spcPct val="20000"/>
              </a:spcBef>
              <a:buSzPct val="200000"/>
              <a:buChar char="»"/>
              <a:defRPr sz="1200" b="1">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SzPct val="200000"/>
              <a:buChar char="»"/>
              <a:defRPr sz="1200" b="1">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SzPct val="200000"/>
              <a:buChar char="»"/>
              <a:defRPr sz="1200" b="1">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SzPct val="200000"/>
              <a:buChar char="»"/>
              <a:defRPr sz="1200" b="1">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SzPct val="200000"/>
              <a:buChar char="»"/>
              <a:defRPr sz="1200" b="1">
                <a:solidFill>
                  <a:schemeClr val="tx1"/>
                </a:solidFill>
                <a:latin typeface="Tahoma" panose="020B0604030504040204" pitchFamily="34" charset="0"/>
                <a:ea typeface="MS PGothic" panose="020B0600070205080204" pitchFamily="34" charset="-128"/>
              </a:defRPr>
            </a:lvl9pPr>
          </a:lstStyle>
          <a:p>
            <a:pPr eaLnBrk="0" fontAlgn="base" hangingPunct="0">
              <a:spcBef>
                <a:spcPct val="0"/>
              </a:spcBef>
              <a:spcAft>
                <a:spcPct val="0"/>
              </a:spcAft>
              <a:buSzTx/>
              <a:buFontTx/>
              <a:buNone/>
            </a:pPr>
            <a:r>
              <a:rPr lang="en-US" altLang="en-US" sz="3600" b="0" dirty="0">
                <a:solidFill>
                  <a:srgbClr val="000000"/>
                </a:solidFill>
                <a:latin typeface="Arial" panose="020B0604020202020204" pitchFamily="34" charset="0"/>
              </a:rPr>
              <a:t>Essential Question</a:t>
            </a:r>
            <a:r>
              <a:rPr lang="en-US" altLang="en-US" sz="3600" b="0" dirty="0" smtClean="0">
                <a:solidFill>
                  <a:srgbClr val="000000"/>
                </a:solidFill>
                <a:latin typeface="Arial" panose="020B0604020202020204" pitchFamily="34" charset="0"/>
              </a:rPr>
              <a:t>: </a:t>
            </a:r>
            <a:r>
              <a:rPr lang="en-US" altLang="en-US" sz="3600" u="sng" dirty="0" smtClean="0">
                <a:solidFill>
                  <a:srgbClr val="000000"/>
                </a:solidFill>
                <a:latin typeface="Arial" panose="020B0604020202020204" pitchFamily="34" charset="0"/>
              </a:rPr>
              <a:t>Why</a:t>
            </a:r>
            <a:r>
              <a:rPr lang="en-US" altLang="en-US" sz="3600" b="0" dirty="0" smtClean="0">
                <a:solidFill>
                  <a:srgbClr val="000000"/>
                </a:solidFill>
                <a:latin typeface="Arial" panose="020B0604020202020204" pitchFamily="34" charset="0"/>
              </a:rPr>
              <a:t> is it essential to understand an organisms role in an ecosystem</a:t>
            </a:r>
            <a:r>
              <a:rPr lang="en-US" altLang="en-US" sz="3600" b="0" dirty="0" smtClean="0">
                <a:solidFill>
                  <a:srgbClr val="000000"/>
                </a:solidFill>
              </a:rPr>
              <a:t>? </a:t>
            </a:r>
            <a:r>
              <a:rPr lang="en-US" altLang="en-US" sz="3600" b="0" dirty="0">
                <a:solidFill>
                  <a:srgbClr val="000000"/>
                </a:solidFill>
              </a:rPr>
              <a:t>	</a:t>
            </a:r>
          </a:p>
        </p:txBody>
      </p:sp>
      <p:pic>
        <p:nvPicPr>
          <p:cNvPr id="128006" name="Picture 1"/>
          <p:cNvPicPr>
            <a:picLocks noChangeAspect="1"/>
          </p:cNvPicPr>
          <p:nvPr/>
        </p:nvPicPr>
        <p:blipFill>
          <a:blip r:embed="rId4">
            <a:extLst>
              <a:ext uri="{28A0092B-C50C-407E-A947-70E740481C1C}">
                <a14:useLocalDpi xmlns:a14="http://schemas.microsoft.com/office/drawing/2010/main" val="0"/>
              </a:ext>
            </a:extLst>
          </a:blip>
          <a:srcRect l="5479" t="15556" r="4042" b="3333"/>
          <a:stretch>
            <a:fillRect/>
          </a:stretch>
        </p:blipFill>
        <p:spPr bwMode="auto">
          <a:xfrm>
            <a:off x="3844213" y="1817989"/>
            <a:ext cx="4110134" cy="4764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bwMode="auto">
          <a:xfrm>
            <a:off x="7134809" y="6195829"/>
            <a:ext cx="3409950" cy="533400"/>
          </a:xfrm>
          <a:prstGeom prst="rect">
            <a:avLst/>
          </a:prstGeom>
          <a:solidFill>
            <a:srgbClr val="FC046E"/>
          </a:solidFill>
          <a:ln>
            <a:noFill/>
          </a:ln>
          <a:effectLst>
            <a:outerShdw blurRad="63500" dist="38099" dir="2700000" algn="ctr" rotWithShape="0">
              <a:schemeClr val="tx1">
                <a:alpha val="74998"/>
              </a:schemeClr>
            </a:outerShdw>
          </a:effectLst>
          <a:extLst>
            <a:ext uri="{909E8E84-426E-40dd-AFC4-6F175D3DCCD1}"/>
            <a:ext uri="{91240B29-F687-4f45-9708-019B960494DF}"/>
          </a:extLst>
        </p:spPr>
        <p:txBody>
          <a:bodyPr anchor="ctr"/>
          <a:lstStyle>
            <a:lvl1pPr algn="ctr" rtl="0" eaLnBrk="0" fontAlgn="base" hangingPunct="0">
              <a:spcBef>
                <a:spcPct val="0"/>
              </a:spcBef>
              <a:spcAft>
                <a:spcPct val="0"/>
              </a:spcAft>
              <a:defRPr sz="4050" b="1">
                <a:solidFill>
                  <a:schemeClr val="bg1"/>
                </a:solidFill>
                <a:latin typeface="+mj-lt"/>
                <a:ea typeface="MS PGothic" panose="020B0600070205080204" pitchFamily="34" charset="-128"/>
                <a:cs typeface="+mj-cs"/>
              </a:defRPr>
            </a:lvl1pPr>
            <a:lvl2pPr algn="ctr" rtl="0" eaLnBrk="0" fontAlgn="base" hangingPunct="0">
              <a:spcBef>
                <a:spcPct val="0"/>
              </a:spcBef>
              <a:spcAft>
                <a:spcPct val="0"/>
              </a:spcAft>
              <a:defRPr sz="3300" b="1">
                <a:solidFill>
                  <a:schemeClr val="bg1"/>
                </a:solidFill>
                <a:latin typeface="Arial" charset="0"/>
                <a:ea typeface="MS PGothic" panose="020B0600070205080204" pitchFamily="34" charset="-128"/>
              </a:defRPr>
            </a:lvl2pPr>
            <a:lvl3pPr algn="ctr" rtl="0" eaLnBrk="0" fontAlgn="base" hangingPunct="0">
              <a:spcBef>
                <a:spcPct val="0"/>
              </a:spcBef>
              <a:spcAft>
                <a:spcPct val="0"/>
              </a:spcAft>
              <a:defRPr sz="3300" b="1">
                <a:solidFill>
                  <a:schemeClr val="bg1"/>
                </a:solidFill>
                <a:latin typeface="Arial" charset="0"/>
                <a:ea typeface="MS PGothic" panose="020B0600070205080204" pitchFamily="34" charset="-128"/>
              </a:defRPr>
            </a:lvl3pPr>
            <a:lvl4pPr algn="ctr" rtl="0" eaLnBrk="0" fontAlgn="base" hangingPunct="0">
              <a:spcBef>
                <a:spcPct val="0"/>
              </a:spcBef>
              <a:spcAft>
                <a:spcPct val="0"/>
              </a:spcAft>
              <a:defRPr sz="3300" b="1">
                <a:solidFill>
                  <a:schemeClr val="bg1"/>
                </a:solidFill>
                <a:latin typeface="Arial" charset="0"/>
                <a:ea typeface="MS PGothic" panose="020B0600070205080204" pitchFamily="34" charset="-128"/>
              </a:defRPr>
            </a:lvl4pPr>
            <a:lvl5pPr algn="ctr" rtl="0" eaLnBrk="0" fontAlgn="base" hangingPunct="0">
              <a:spcBef>
                <a:spcPct val="0"/>
              </a:spcBef>
              <a:spcAft>
                <a:spcPct val="0"/>
              </a:spcAft>
              <a:defRPr sz="3300" b="1">
                <a:solidFill>
                  <a:schemeClr val="bg1"/>
                </a:solidFill>
                <a:latin typeface="Arial" charset="0"/>
                <a:ea typeface="MS PGothic" panose="020B0600070205080204" pitchFamily="34" charset="-128"/>
              </a:defRPr>
            </a:lvl5pPr>
            <a:lvl6pPr marL="342900" algn="ctr" rtl="0" fontAlgn="base">
              <a:spcBef>
                <a:spcPct val="0"/>
              </a:spcBef>
              <a:spcAft>
                <a:spcPct val="0"/>
              </a:spcAft>
              <a:defRPr sz="3300" b="1">
                <a:solidFill>
                  <a:schemeClr val="bg1"/>
                </a:solidFill>
                <a:latin typeface="Arial" charset="0"/>
              </a:defRPr>
            </a:lvl6pPr>
            <a:lvl7pPr marL="685800" algn="ctr" rtl="0" fontAlgn="base">
              <a:spcBef>
                <a:spcPct val="0"/>
              </a:spcBef>
              <a:spcAft>
                <a:spcPct val="0"/>
              </a:spcAft>
              <a:defRPr sz="3300" b="1">
                <a:solidFill>
                  <a:schemeClr val="bg1"/>
                </a:solidFill>
                <a:latin typeface="Arial" charset="0"/>
              </a:defRPr>
            </a:lvl7pPr>
            <a:lvl8pPr marL="1028700" algn="ctr" rtl="0" fontAlgn="base">
              <a:spcBef>
                <a:spcPct val="0"/>
              </a:spcBef>
              <a:spcAft>
                <a:spcPct val="0"/>
              </a:spcAft>
              <a:defRPr sz="3300" b="1">
                <a:solidFill>
                  <a:schemeClr val="bg1"/>
                </a:solidFill>
                <a:latin typeface="Arial" charset="0"/>
              </a:defRPr>
            </a:lvl8pPr>
            <a:lvl9pPr marL="1371600" algn="ctr" rtl="0" fontAlgn="base">
              <a:spcBef>
                <a:spcPct val="0"/>
              </a:spcBef>
              <a:spcAft>
                <a:spcPct val="0"/>
              </a:spcAft>
              <a:defRPr sz="3300" b="1">
                <a:solidFill>
                  <a:schemeClr val="bg1"/>
                </a:solidFill>
                <a:latin typeface="Arial" charset="0"/>
              </a:defRPr>
            </a:lvl9pPr>
          </a:lstStyle>
          <a:p>
            <a:pPr>
              <a:defRPr/>
            </a:pPr>
            <a:r>
              <a:rPr lang="en-US" kern="0" dirty="0">
                <a:solidFill>
                  <a:srgbClr val="000000"/>
                </a:solidFill>
              </a:rPr>
              <a:t>INB Pg. </a:t>
            </a:r>
            <a:r>
              <a:rPr lang="en-US" kern="0" dirty="0" smtClean="0">
                <a:solidFill>
                  <a:srgbClr val="000000"/>
                </a:solidFill>
              </a:rPr>
              <a:t>21</a:t>
            </a:r>
            <a:endParaRPr lang="en-US" kern="0" dirty="0">
              <a:solidFill>
                <a:srgbClr val="000000"/>
              </a:solidFill>
            </a:endParaRPr>
          </a:p>
        </p:txBody>
      </p:sp>
    </p:spTree>
    <p:extLst>
      <p:ext uri="{BB962C8B-B14F-4D97-AF65-F5344CB8AC3E}">
        <p14:creationId xmlns:p14="http://schemas.microsoft.com/office/powerpoint/2010/main" val="1694463448"/>
      </p:ext>
    </p:extLst>
  </p:cSld>
  <p:clrMapOvr>
    <a:masterClrMapping/>
  </p:clrMapOvr>
  <p:transition spd="slow" advTm="20000">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130050" name="Picture 6" descr="Image result for mount raini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288416" cy="692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00" name="Picture 8" descr="Image result for crocodile symbiotic relationshi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9428" y="244475"/>
            <a:ext cx="381000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2" name="Rectangle 2"/>
          <p:cNvSpPr>
            <a:spLocks noGrp="1" noChangeArrowheads="1"/>
          </p:cNvSpPr>
          <p:nvPr>
            <p:ph type="ctrTitle"/>
          </p:nvPr>
        </p:nvSpPr>
        <p:spPr>
          <a:xfrm>
            <a:off x="314908" y="0"/>
            <a:ext cx="5829300" cy="857250"/>
          </a:xfrm>
        </p:spPr>
        <p:txBody>
          <a:bodyPr/>
          <a:lstStyle/>
          <a:p>
            <a:pPr algn="l"/>
            <a:r>
              <a:rPr lang="en-US" altLang="en-US" sz="4400" dirty="0">
                <a:solidFill>
                  <a:srgbClr val="080808"/>
                </a:solidFill>
                <a:latin typeface="Arial Black" panose="020B0A04020102020204" pitchFamily="34" charset="0"/>
              </a:rPr>
              <a:t>A. Symbiosis</a:t>
            </a:r>
          </a:p>
        </p:txBody>
      </p:sp>
      <p:sp>
        <p:nvSpPr>
          <p:cNvPr id="6147" name="Rectangle 3"/>
          <p:cNvSpPr>
            <a:spLocks noGrp="1" noChangeArrowheads="1"/>
          </p:cNvSpPr>
          <p:nvPr>
            <p:ph type="subTitle" idx="1"/>
          </p:nvPr>
        </p:nvSpPr>
        <p:spPr>
          <a:xfrm>
            <a:off x="143458" y="819150"/>
            <a:ext cx="8135970" cy="1828800"/>
          </a:xfrm>
          <a:solidFill>
            <a:srgbClr val="080808"/>
          </a:solidFill>
        </p:spPr>
        <p:txBody>
          <a:bodyPr/>
          <a:lstStyle/>
          <a:p>
            <a:pPr algn="l">
              <a:defRPr/>
            </a:pPr>
            <a:r>
              <a:rPr lang="en-US" sz="4000" dirty="0">
                <a:solidFill>
                  <a:schemeClr val="tx1">
                    <a:lumMod val="20000"/>
                    <a:lumOff val="80000"/>
                  </a:schemeClr>
                </a:solidFill>
                <a:ea typeface="+mn-ea"/>
              </a:rPr>
              <a:t>-</a:t>
            </a:r>
            <a:r>
              <a:rPr lang="en-US" sz="3600" dirty="0">
                <a:solidFill>
                  <a:schemeClr val="tx1">
                    <a:lumMod val="20000"/>
                    <a:lumOff val="80000"/>
                  </a:schemeClr>
                </a:solidFill>
                <a:ea typeface="+mn-ea"/>
              </a:rPr>
              <a:t>Definition: two species that live together in a prolonged relationship that benefits at least one species</a:t>
            </a:r>
          </a:p>
        </p:txBody>
      </p:sp>
      <p:sp>
        <p:nvSpPr>
          <p:cNvPr id="9" name="Rectangle 3"/>
          <p:cNvSpPr txBox="1">
            <a:spLocks noChangeArrowheads="1"/>
          </p:cNvSpPr>
          <p:nvPr/>
        </p:nvSpPr>
        <p:spPr bwMode="auto">
          <a:xfrm>
            <a:off x="126028" y="2759917"/>
            <a:ext cx="11963400" cy="3721100"/>
          </a:xfrm>
          <a:prstGeom prst="rect">
            <a:avLst/>
          </a:prstGeom>
          <a:solidFill>
            <a:srgbClr val="08080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rtl="0" eaLnBrk="0" fontAlgn="base" hangingPunct="0">
              <a:spcBef>
                <a:spcPct val="20000"/>
              </a:spcBef>
              <a:spcAft>
                <a:spcPct val="0"/>
              </a:spcAft>
              <a:buNone/>
              <a:defRPr sz="2400">
                <a:solidFill>
                  <a:schemeClr val="tx1"/>
                </a:solidFill>
                <a:latin typeface="+mn-lt"/>
                <a:ea typeface="MS PGothic" panose="020B0600070205080204" pitchFamily="34" charset="-128"/>
                <a:cs typeface="+mn-cs"/>
              </a:defRPr>
            </a:lvl1pPr>
            <a:lvl2pPr marL="342900" indent="0" algn="ctr" rtl="0" eaLnBrk="0" fontAlgn="base" hangingPunct="0">
              <a:spcBef>
                <a:spcPct val="20000"/>
              </a:spcBef>
              <a:spcAft>
                <a:spcPct val="0"/>
              </a:spcAft>
              <a:buNone/>
              <a:defRPr sz="2100">
                <a:solidFill>
                  <a:schemeClr val="tx1"/>
                </a:solidFill>
                <a:latin typeface="+mn-lt"/>
                <a:ea typeface="MS PGothic" panose="020B0600070205080204" pitchFamily="34" charset="-128"/>
              </a:defRPr>
            </a:lvl2pPr>
            <a:lvl3pPr marL="685800" indent="0" algn="ctr" rtl="0" eaLnBrk="0" fontAlgn="base" hangingPunct="0">
              <a:spcBef>
                <a:spcPct val="20000"/>
              </a:spcBef>
              <a:spcAft>
                <a:spcPct val="0"/>
              </a:spcAft>
              <a:buNone/>
              <a:defRPr>
                <a:solidFill>
                  <a:schemeClr val="tx1"/>
                </a:solidFill>
                <a:latin typeface="+mn-lt"/>
                <a:ea typeface="MS PGothic" panose="020B0600070205080204" pitchFamily="34" charset="-128"/>
              </a:defRPr>
            </a:lvl3pPr>
            <a:lvl4pPr marL="1028700" indent="0" algn="ctr" rtl="0" eaLnBrk="0" fontAlgn="base" hangingPunct="0">
              <a:spcBef>
                <a:spcPct val="20000"/>
              </a:spcBef>
              <a:spcAft>
                <a:spcPct val="0"/>
              </a:spcAft>
              <a:buNone/>
              <a:defRPr sz="1500">
                <a:solidFill>
                  <a:schemeClr val="tx1"/>
                </a:solidFill>
                <a:latin typeface="+mn-lt"/>
                <a:ea typeface="MS PGothic" panose="020B0600070205080204" pitchFamily="34" charset="-128"/>
              </a:defRPr>
            </a:lvl4pPr>
            <a:lvl5pPr marL="1371600" indent="0" algn="ctr" rtl="0" eaLnBrk="0" fontAlgn="base" hangingPunct="0">
              <a:spcBef>
                <a:spcPct val="20000"/>
              </a:spcBef>
              <a:spcAft>
                <a:spcPct val="0"/>
              </a:spcAft>
              <a:buNone/>
              <a:defRPr sz="1500">
                <a:solidFill>
                  <a:schemeClr val="tx1"/>
                </a:solidFill>
                <a:latin typeface="+mn-lt"/>
                <a:ea typeface="MS PGothic" panose="020B0600070205080204" pitchFamily="34" charset="-128"/>
              </a:defRPr>
            </a:lvl5pPr>
            <a:lvl6pPr marL="1714500" indent="0" algn="ctr" rtl="0" fontAlgn="base">
              <a:spcBef>
                <a:spcPct val="20000"/>
              </a:spcBef>
              <a:spcAft>
                <a:spcPct val="0"/>
              </a:spcAft>
              <a:buNone/>
              <a:defRPr sz="1500">
                <a:solidFill>
                  <a:schemeClr val="tx1"/>
                </a:solidFill>
                <a:latin typeface="+mn-lt"/>
              </a:defRPr>
            </a:lvl6pPr>
            <a:lvl7pPr marL="2057400" indent="0" algn="ctr" rtl="0" fontAlgn="base">
              <a:spcBef>
                <a:spcPct val="20000"/>
              </a:spcBef>
              <a:spcAft>
                <a:spcPct val="0"/>
              </a:spcAft>
              <a:buNone/>
              <a:defRPr sz="1500">
                <a:solidFill>
                  <a:schemeClr val="tx1"/>
                </a:solidFill>
                <a:latin typeface="+mn-lt"/>
              </a:defRPr>
            </a:lvl7pPr>
            <a:lvl8pPr marL="2400300" indent="0" algn="ctr" rtl="0" fontAlgn="base">
              <a:spcBef>
                <a:spcPct val="20000"/>
              </a:spcBef>
              <a:spcAft>
                <a:spcPct val="0"/>
              </a:spcAft>
              <a:buNone/>
              <a:defRPr sz="1500">
                <a:solidFill>
                  <a:schemeClr val="tx1"/>
                </a:solidFill>
                <a:latin typeface="+mn-lt"/>
              </a:defRPr>
            </a:lvl8pPr>
            <a:lvl9pPr marL="2743200" indent="0" algn="ctr" rtl="0" fontAlgn="base">
              <a:spcBef>
                <a:spcPct val="20000"/>
              </a:spcBef>
              <a:spcAft>
                <a:spcPct val="0"/>
              </a:spcAft>
              <a:buNone/>
              <a:defRPr sz="1500">
                <a:solidFill>
                  <a:schemeClr val="tx1"/>
                </a:solidFill>
                <a:latin typeface="+mn-lt"/>
              </a:defRPr>
            </a:lvl9pPr>
          </a:lstStyle>
          <a:p>
            <a:pPr algn="l">
              <a:defRPr/>
            </a:pPr>
            <a:r>
              <a:rPr lang="en-US" sz="4000" kern="0" dirty="0">
                <a:solidFill>
                  <a:srgbClr val="006600">
                    <a:lumMod val="60000"/>
                    <a:lumOff val="40000"/>
                  </a:srgbClr>
                </a:solidFill>
              </a:rPr>
              <a:t>B. Types of Symbiotic relationship</a:t>
            </a:r>
          </a:p>
          <a:p>
            <a:pPr algn="l">
              <a:defRPr/>
            </a:pPr>
            <a:r>
              <a:rPr lang="en-US" sz="4000" kern="0" dirty="0">
                <a:solidFill>
                  <a:srgbClr val="006600">
                    <a:lumMod val="60000"/>
                    <a:lumOff val="40000"/>
                  </a:srgbClr>
                </a:solidFill>
              </a:rPr>
              <a:t>	</a:t>
            </a:r>
            <a:r>
              <a:rPr lang="en-US" sz="3200" kern="0" dirty="0">
                <a:solidFill>
                  <a:srgbClr val="FFFF00"/>
                </a:solidFill>
              </a:rPr>
              <a:t>1. Mutualism: interaction that benefits both species</a:t>
            </a:r>
          </a:p>
          <a:p>
            <a:pPr algn="l">
              <a:defRPr/>
            </a:pPr>
            <a:r>
              <a:rPr lang="en-US" sz="3200" kern="0" dirty="0">
                <a:solidFill>
                  <a:srgbClr val="FFFF00"/>
                </a:solidFill>
              </a:rPr>
              <a:t>	2. Commensalism: interaction that benefits one species and neither harms or helps the other</a:t>
            </a:r>
          </a:p>
          <a:p>
            <a:pPr algn="l">
              <a:defRPr/>
            </a:pPr>
            <a:r>
              <a:rPr lang="en-US" sz="3200" kern="0" dirty="0">
                <a:solidFill>
                  <a:srgbClr val="FFFF00"/>
                </a:solidFill>
              </a:rPr>
              <a:t>	3. Parasitism: one species withdraws nutrients from the other, without immediately killing it. </a:t>
            </a:r>
          </a:p>
        </p:txBody>
      </p:sp>
    </p:spTree>
    <p:extLst>
      <p:ext uri="{BB962C8B-B14F-4D97-AF65-F5344CB8AC3E}">
        <p14:creationId xmlns:p14="http://schemas.microsoft.com/office/powerpoint/2010/main" val="1687060342"/>
      </p:ext>
    </p:extLst>
  </p:cSld>
  <p:clrMapOvr>
    <a:masterClrMapping/>
  </p:clrMapOvr>
  <p:transition spd="slow">
    <p:dissolve/>
    <p:sndAc>
      <p:stSnd>
        <p:snd r:embed="rId3" name="hamme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 calcmode="lin" valueType="num">
                                      <p:cBhvr additive="base">
                                        <p:cTn id="7" dur="500" fill="hold"/>
                                        <p:tgtEl>
                                          <p:spTgt spid="614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14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 calcmode="lin" valueType="num">
                                      <p:cBhvr additive="base">
                                        <p:cTn id="19" dur="500" fill="hold"/>
                                        <p:tgtEl>
                                          <p:spTgt spid="9">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9">
                                            <p:txEl>
                                              <p:pRg st="1" end="1"/>
                                            </p:txEl>
                                          </p:spTgt>
                                        </p:tgtEl>
                                        <p:attrNameLst>
                                          <p:attrName>ppt_y</p:attrName>
                                        </p:attrNameLst>
                                      </p:cBhvr>
                                      <p:tavLst>
                                        <p:tav tm="0">
                                          <p:val>
                                            <p:strVal val="#ppt_y"/>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6200"/>
                                        </p:tgtEl>
                                        <p:attrNameLst>
                                          <p:attrName>style.visibility</p:attrName>
                                        </p:attrNameLst>
                                      </p:cBhvr>
                                      <p:to>
                                        <p:strVal val="visible"/>
                                      </p:to>
                                    </p:set>
                                    <p:anim calcmode="lin" valueType="num">
                                      <p:cBhvr additive="base">
                                        <p:cTn id="23" dur="500" fill="hold"/>
                                        <p:tgtEl>
                                          <p:spTgt spid="136200"/>
                                        </p:tgtEl>
                                        <p:attrNameLst>
                                          <p:attrName>ppt_x</p:attrName>
                                        </p:attrNameLst>
                                      </p:cBhvr>
                                      <p:tavLst>
                                        <p:tav tm="0">
                                          <p:val>
                                            <p:strVal val="#ppt_x"/>
                                          </p:val>
                                        </p:tav>
                                        <p:tav tm="100000">
                                          <p:val>
                                            <p:strVal val="#ppt_x"/>
                                          </p:val>
                                        </p:tav>
                                      </p:tavLst>
                                    </p:anim>
                                    <p:anim calcmode="lin" valueType="num">
                                      <p:cBhvr additive="base">
                                        <p:cTn id="24" dur="500" fill="hold"/>
                                        <p:tgtEl>
                                          <p:spTgt spid="136200"/>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9">
                                            <p:txEl>
                                              <p:pRg st="2" end="2"/>
                                            </p:txEl>
                                          </p:spTgt>
                                        </p:tgtEl>
                                        <p:attrNameLst>
                                          <p:attrName>style.visibility</p:attrName>
                                        </p:attrNameLst>
                                      </p:cBhvr>
                                      <p:to>
                                        <p:strVal val="visible"/>
                                      </p:to>
                                    </p:set>
                                    <p:anim calcmode="lin" valueType="num">
                                      <p:cBhvr additive="base">
                                        <p:cTn id="29" dur="500" fill="hold"/>
                                        <p:tgtEl>
                                          <p:spTgt spid="9">
                                            <p:txEl>
                                              <p:pRg st="2" end="2"/>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9">
                                            <p:txEl>
                                              <p:pRg st="3" end="3"/>
                                            </p:txEl>
                                          </p:spTgt>
                                        </p:tgtEl>
                                        <p:attrNameLst>
                                          <p:attrName>style.visibility</p:attrName>
                                        </p:attrNameLst>
                                      </p:cBhvr>
                                      <p:to>
                                        <p:strVal val="visible"/>
                                      </p:to>
                                    </p:set>
                                    <p:anim calcmode="lin" valueType="num">
                                      <p:cBhvr additive="base">
                                        <p:cTn id="35" dur="500" fill="hold"/>
                                        <p:tgtEl>
                                          <p:spTgt spid="9">
                                            <p:txEl>
                                              <p:pRg st="3" end="3"/>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autoUpdateAnimBg="0"/>
      <p:bldP spid="9" grpId="0" build="p"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pPr eaLnBrk="1" hangingPunct="1"/>
            <a:r>
              <a:rPr lang="en-US" altLang="en-US" sz="6000" b="1"/>
              <a:t>Mutualism</a:t>
            </a:r>
          </a:p>
        </p:txBody>
      </p:sp>
      <p:sp>
        <p:nvSpPr>
          <p:cNvPr id="132099" name="Rectangle 3"/>
          <p:cNvSpPr>
            <a:spLocks noGrp="1" noChangeArrowheads="1"/>
          </p:cNvSpPr>
          <p:nvPr>
            <p:ph type="body" idx="1"/>
          </p:nvPr>
        </p:nvSpPr>
        <p:spPr>
          <a:xfrm>
            <a:off x="242596" y="1647828"/>
            <a:ext cx="9661460" cy="457200"/>
          </a:xfrm>
        </p:spPr>
        <p:txBody>
          <a:bodyPr/>
          <a:lstStyle/>
          <a:p>
            <a:pPr eaLnBrk="1" hangingPunct="1">
              <a:lnSpc>
                <a:spcPct val="90000"/>
              </a:lnSpc>
            </a:pPr>
            <a:r>
              <a:rPr lang="en-US" altLang="en-US" sz="4400" b="1" dirty="0"/>
              <a:t>Both organisms benefit from the relationship</a:t>
            </a:r>
          </a:p>
        </p:txBody>
      </p:sp>
      <p:pic>
        <p:nvPicPr>
          <p:cNvPr id="132100" name="Picture 4" descr="ott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9167" y="3047611"/>
            <a:ext cx="5646725" cy="3465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1" name="Text Box 5"/>
          <p:cNvSpPr txBox="1">
            <a:spLocks noChangeArrowheads="1"/>
          </p:cNvSpPr>
          <p:nvPr/>
        </p:nvSpPr>
        <p:spPr bwMode="auto">
          <a:xfrm>
            <a:off x="7163189" y="2750748"/>
            <a:ext cx="3257550"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1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15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15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15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15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15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1500">
                <a:solidFill>
                  <a:schemeClr val="tx1"/>
                </a:solidFill>
                <a:latin typeface="Times New Roman" panose="02020603050405020304" pitchFamily="18" charset="0"/>
                <a:ea typeface="MS PGothic" panose="020B0600070205080204" pitchFamily="34" charset="-128"/>
              </a:defRPr>
            </a:lvl9pPr>
          </a:lstStyle>
          <a:p>
            <a:pPr fontAlgn="base">
              <a:spcBef>
                <a:spcPct val="50000"/>
              </a:spcBef>
              <a:spcAft>
                <a:spcPct val="0"/>
              </a:spcAft>
              <a:buFontTx/>
              <a:buNone/>
            </a:pPr>
            <a:r>
              <a:rPr lang="en-US" altLang="en-US" b="1" dirty="0">
                <a:solidFill>
                  <a:srgbClr val="FFFF00"/>
                </a:solidFill>
              </a:rPr>
              <a:t>The otters help the kelp by eating the sea urchins which endanger it. The kelp provides and anchor for the otters while they sleep.</a:t>
            </a:r>
          </a:p>
        </p:txBody>
      </p:sp>
      <p:sp>
        <p:nvSpPr>
          <p:cNvPr id="132102" name="Text Box 6"/>
          <p:cNvSpPr txBox="1">
            <a:spLocks noChangeArrowheads="1"/>
          </p:cNvSpPr>
          <p:nvPr/>
        </p:nvSpPr>
        <p:spPr bwMode="auto">
          <a:xfrm>
            <a:off x="7244832" y="2365178"/>
            <a:ext cx="21145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1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15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15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15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15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15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1500">
                <a:solidFill>
                  <a:schemeClr val="tx1"/>
                </a:solidFill>
                <a:latin typeface="Times New Roman" panose="02020603050405020304" pitchFamily="18" charset="0"/>
                <a:ea typeface="MS PGothic" panose="020B0600070205080204" pitchFamily="34" charset="-128"/>
              </a:defRPr>
            </a:lvl9pPr>
          </a:lstStyle>
          <a:p>
            <a:pPr fontAlgn="base">
              <a:spcBef>
                <a:spcPct val="50000"/>
              </a:spcBef>
              <a:spcAft>
                <a:spcPct val="0"/>
              </a:spcAft>
              <a:buFontTx/>
              <a:buNone/>
            </a:pPr>
            <a:r>
              <a:rPr lang="en-US" altLang="en-US" dirty="0">
                <a:solidFill>
                  <a:srgbClr val="00FFFF"/>
                </a:solidFill>
              </a:rPr>
              <a:t>Otters and Kelp</a:t>
            </a:r>
          </a:p>
        </p:txBody>
      </p:sp>
    </p:spTree>
    <p:extLst>
      <p:ext uri="{BB962C8B-B14F-4D97-AF65-F5344CB8AC3E}">
        <p14:creationId xmlns:p14="http://schemas.microsoft.com/office/powerpoint/2010/main" val="364913558"/>
      </p:ext>
    </p:extLst>
  </p:cSld>
  <p:clrMapOvr>
    <a:masterClrMapping/>
  </p:clrMapOvr>
  <p:transition spd="slow">
    <p:dissolve/>
    <p:sndAc>
      <p:stSnd>
        <p:snd r:embed="rId3" name="hammer.wav"/>
      </p:stSnd>
    </p:sndAc>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1352939" y="129462"/>
            <a:ext cx="8778551" cy="857250"/>
          </a:xfrm>
        </p:spPr>
        <p:txBody>
          <a:bodyPr/>
          <a:lstStyle/>
          <a:p>
            <a:pPr eaLnBrk="1" hangingPunct="1">
              <a:defRPr/>
            </a:pPr>
            <a:r>
              <a:rPr lang="en-US" altLang="en-US" sz="5400" b="1" dirty="0"/>
              <a:t>The Chital and the Tree-pie</a:t>
            </a:r>
          </a:p>
        </p:txBody>
      </p:sp>
      <p:sp>
        <p:nvSpPr>
          <p:cNvPr id="134147" name="Rectangle 3"/>
          <p:cNvSpPr>
            <a:spLocks noGrp="1" noChangeArrowheads="1"/>
          </p:cNvSpPr>
          <p:nvPr>
            <p:ph type="body" idx="1"/>
          </p:nvPr>
        </p:nvSpPr>
        <p:spPr>
          <a:xfrm>
            <a:off x="7089709" y="1190820"/>
            <a:ext cx="4228323" cy="2653392"/>
          </a:xfrm>
        </p:spPr>
        <p:txBody>
          <a:bodyPr/>
          <a:lstStyle/>
          <a:p>
            <a:pPr eaLnBrk="1" hangingPunct="1"/>
            <a:r>
              <a:rPr lang="en-US" altLang="en-US" sz="1800" dirty="0">
                <a:solidFill>
                  <a:srgbClr val="FFFF00"/>
                </a:solidFill>
                <a:latin typeface="Verdana" panose="020B0604030504040204" pitchFamily="34" charset="0"/>
              </a:rPr>
              <a:t>The tree-pies help the chital by stripping the dead velvet from the antlers. This provides them with nourishment Therefore both species are benefiting from this symbiotic behavior.</a:t>
            </a:r>
          </a:p>
          <a:p>
            <a:pPr eaLnBrk="1" hangingPunct="1"/>
            <a:endParaRPr lang="en-US" altLang="en-US" dirty="0" smtClean="0"/>
          </a:p>
        </p:txBody>
      </p:sp>
      <p:pic>
        <p:nvPicPr>
          <p:cNvPr id="134148" name="Picture 4" descr="Chital-treepi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493" y="1190820"/>
            <a:ext cx="6421972" cy="4174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962056"/>
      </p:ext>
    </p:extLst>
  </p:cSld>
  <p:clrMapOvr>
    <a:masterClrMapping/>
  </p:clrMapOvr>
  <p:transition spd="slow">
    <p:dissolve/>
    <p:sndAc>
      <p:stSnd>
        <p:snd r:embed="rId3" name="hammer.wav"/>
      </p:stSnd>
    </p:sndAc>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727787" y="344067"/>
            <a:ext cx="9291735" cy="857250"/>
          </a:xfrm>
        </p:spPr>
        <p:txBody>
          <a:bodyPr/>
          <a:lstStyle/>
          <a:p>
            <a:pPr eaLnBrk="1" hangingPunct="1">
              <a:defRPr/>
            </a:pPr>
            <a:r>
              <a:rPr lang="en-US" altLang="en-US" sz="5400" dirty="0"/>
              <a:t>Cleaner Fish and the Moray Eel</a:t>
            </a:r>
          </a:p>
        </p:txBody>
      </p:sp>
      <p:sp>
        <p:nvSpPr>
          <p:cNvPr id="136195" name="Rectangle 3"/>
          <p:cNvSpPr>
            <a:spLocks noGrp="1" noChangeArrowheads="1"/>
          </p:cNvSpPr>
          <p:nvPr>
            <p:ph type="body" idx="1"/>
          </p:nvPr>
        </p:nvSpPr>
        <p:spPr>
          <a:xfrm>
            <a:off x="3303036" y="1399592"/>
            <a:ext cx="3086100" cy="3028950"/>
          </a:xfrm>
        </p:spPr>
        <p:txBody>
          <a:bodyPr/>
          <a:lstStyle/>
          <a:p>
            <a:pPr eaLnBrk="1" hangingPunct="1"/>
            <a:r>
              <a:rPr lang="en-US" altLang="en-US" dirty="0" smtClean="0"/>
              <a:t>The cleaner fish eats parasites and food bits out of the inside of this moray eel. It gets a meal and is protected from predators by the fierce eel.</a:t>
            </a:r>
          </a:p>
        </p:txBody>
      </p:sp>
      <p:pic>
        <p:nvPicPr>
          <p:cNvPr id="136196" name="Picture 4" descr="moray e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3419" y="1315617"/>
            <a:ext cx="3266103" cy="5003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5163806"/>
      </p:ext>
    </p:extLst>
  </p:cSld>
  <p:clrMapOvr>
    <a:masterClrMapping/>
  </p:clrMapOvr>
  <p:transition spd="slow">
    <p:dissolve/>
    <p:sndAc>
      <p:stSnd>
        <p:snd r:embed="rId3" name="hammer.wav"/>
      </p:stSnd>
    </p:sndAc>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56276" y="157163"/>
            <a:ext cx="12108024" cy="857250"/>
          </a:xfrm>
        </p:spPr>
        <p:txBody>
          <a:bodyPr/>
          <a:lstStyle/>
          <a:p>
            <a:pPr eaLnBrk="1" hangingPunct="1"/>
            <a:r>
              <a:rPr lang="en-US" altLang="en-US" sz="4800" b="1" dirty="0" smtClean="0"/>
              <a:t>Swollen Thorn Acacia Tree and Ants</a:t>
            </a:r>
          </a:p>
        </p:txBody>
      </p:sp>
      <p:sp>
        <p:nvSpPr>
          <p:cNvPr id="138243" name="Rectangle 3"/>
          <p:cNvSpPr>
            <a:spLocks noGrp="1" noChangeArrowheads="1"/>
          </p:cNvSpPr>
          <p:nvPr>
            <p:ph type="body" idx="1"/>
          </p:nvPr>
        </p:nvSpPr>
        <p:spPr>
          <a:xfrm>
            <a:off x="6003860" y="1147668"/>
            <a:ext cx="3143250" cy="4457700"/>
          </a:xfrm>
        </p:spPr>
        <p:txBody>
          <a:bodyPr/>
          <a:lstStyle/>
          <a:p>
            <a:pPr eaLnBrk="1" hangingPunct="1"/>
            <a:r>
              <a:rPr lang="en-US" altLang="en-US" dirty="0" smtClean="0"/>
              <a:t>The tree provides a nursery for the ants in the thorns and makes special food for the ant babies.</a:t>
            </a:r>
          </a:p>
          <a:p>
            <a:pPr eaLnBrk="1" hangingPunct="1"/>
            <a:r>
              <a:rPr lang="en-US" altLang="en-US" dirty="0" smtClean="0"/>
              <a:t>In return the ants sting and attack any other plants or insects that try to invade the tree.</a:t>
            </a:r>
          </a:p>
        </p:txBody>
      </p:sp>
      <p:pic>
        <p:nvPicPr>
          <p:cNvPr id="138244" name="Picture 5" descr="antleaf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612" y="1028701"/>
            <a:ext cx="3482298" cy="5026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5" name="Picture 7" descr="thor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81095" y="3376518"/>
            <a:ext cx="2443843" cy="3491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7790206"/>
      </p:ext>
    </p:extLst>
  </p:cSld>
  <p:clrMapOvr>
    <a:masterClrMapping/>
  </p:clrMapOvr>
  <p:transition spd="slow">
    <p:dissolve/>
    <p:sndAc>
      <p:stSnd>
        <p:snd r:embed="rId3" name="hammer.wav"/>
      </p:stSnd>
    </p:sndAc>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Number Placeholder 5"/>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b="1">
                <a:solidFill>
                  <a:schemeClr val="bg1"/>
                </a:solidFill>
                <a:latin typeface="Arial" panose="020B0604020202020204" pitchFamily="34" charset="0"/>
                <a:ea typeface="MS PGothic" panose="020B0600070205080204" pitchFamily="34" charset="-128"/>
              </a:defRPr>
            </a:lvl1pPr>
            <a:lvl2pPr marL="557213" indent="-214313">
              <a:spcBef>
                <a:spcPct val="20000"/>
              </a:spcBef>
              <a:buChar char="–"/>
              <a:defRPr sz="2100" b="1">
                <a:solidFill>
                  <a:schemeClr val="bg1"/>
                </a:solidFill>
                <a:latin typeface="Arial" panose="020B0604020202020204" pitchFamily="34" charset="0"/>
                <a:ea typeface="MS PGothic" panose="020B0600070205080204" pitchFamily="34" charset="-128"/>
              </a:defRPr>
            </a:lvl2pPr>
            <a:lvl3pPr marL="857250" indent="-171450">
              <a:spcBef>
                <a:spcPct val="20000"/>
              </a:spcBef>
              <a:buChar char="•"/>
              <a:defRPr sz="1800" b="1">
                <a:solidFill>
                  <a:schemeClr val="bg1"/>
                </a:solidFill>
                <a:latin typeface="Arial" panose="020B0604020202020204" pitchFamily="34" charset="0"/>
                <a:ea typeface="MS PGothic" panose="020B0600070205080204" pitchFamily="34" charset="-128"/>
              </a:defRPr>
            </a:lvl3pPr>
            <a:lvl4pPr marL="1200150" indent="-171450">
              <a:spcBef>
                <a:spcPct val="20000"/>
              </a:spcBef>
              <a:buChar char="–"/>
              <a:defRPr sz="1500" b="1">
                <a:solidFill>
                  <a:schemeClr val="bg1"/>
                </a:solidFill>
                <a:latin typeface="Arial" panose="020B0604020202020204" pitchFamily="34" charset="0"/>
                <a:ea typeface="MS PGothic" panose="020B0600070205080204" pitchFamily="34" charset="-128"/>
              </a:defRPr>
            </a:lvl4pPr>
            <a:lvl5pPr marL="1543050" indent="-171450">
              <a:spcBef>
                <a:spcPct val="20000"/>
              </a:spcBef>
              <a:buChar char="»"/>
              <a:defRPr sz="1500" b="1">
                <a:solidFill>
                  <a:schemeClr val="bg1"/>
                </a:solidFill>
                <a:latin typeface="Arial" panose="020B0604020202020204" pitchFamily="34" charset="0"/>
                <a:ea typeface="MS PGothic" panose="020B0600070205080204" pitchFamily="34" charset="-128"/>
              </a:defRPr>
            </a:lvl5pPr>
            <a:lvl6pPr marL="1885950" indent="-171450" eaLnBrk="0" fontAlgn="base" hangingPunct="0">
              <a:spcBef>
                <a:spcPct val="20000"/>
              </a:spcBef>
              <a:spcAft>
                <a:spcPct val="0"/>
              </a:spcAft>
              <a:buChar char="»"/>
              <a:defRPr sz="1500" b="1">
                <a:solidFill>
                  <a:schemeClr val="bg1"/>
                </a:solidFill>
                <a:latin typeface="Arial" panose="020B0604020202020204" pitchFamily="34" charset="0"/>
                <a:ea typeface="MS PGothic" panose="020B0600070205080204" pitchFamily="34" charset="-128"/>
              </a:defRPr>
            </a:lvl6pPr>
            <a:lvl7pPr marL="2228850" indent="-171450" eaLnBrk="0" fontAlgn="base" hangingPunct="0">
              <a:spcBef>
                <a:spcPct val="20000"/>
              </a:spcBef>
              <a:spcAft>
                <a:spcPct val="0"/>
              </a:spcAft>
              <a:buChar char="»"/>
              <a:defRPr sz="1500" b="1">
                <a:solidFill>
                  <a:schemeClr val="bg1"/>
                </a:solidFill>
                <a:latin typeface="Arial" panose="020B0604020202020204" pitchFamily="34" charset="0"/>
                <a:ea typeface="MS PGothic" panose="020B0600070205080204" pitchFamily="34" charset="-128"/>
              </a:defRPr>
            </a:lvl7pPr>
            <a:lvl8pPr marL="2571750" indent="-171450" eaLnBrk="0" fontAlgn="base" hangingPunct="0">
              <a:spcBef>
                <a:spcPct val="20000"/>
              </a:spcBef>
              <a:spcAft>
                <a:spcPct val="0"/>
              </a:spcAft>
              <a:buChar char="»"/>
              <a:defRPr sz="1500" b="1">
                <a:solidFill>
                  <a:schemeClr val="bg1"/>
                </a:solidFill>
                <a:latin typeface="Arial" panose="020B0604020202020204" pitchFamily="34" charset="0"/>
                <a:ea typeface="MS PGothic" panose="020B0600070205080204" pitchFamily="34" charset="-128"/>
              </a:defRPr>
            </a:lvl8pPr>
            <a:lvl9pPr marL="2914650" indent="-171450" eaLnBrk="0" fontAlgn="base" hangingPunct="0">
              <a:spcBef>
                <a:spcPct val="20000"/>
              </a:spcBef>
              <a:spcAft>
                <a:spcPct val="0"/>
              </a:spcAft>
              <a:buChar char="»"/>
              <a:defRPr sz="1500" b="1">
                <a:solidFill>
                  <a:schemeClr val="bg1"/>
                </a:solidFill>
                <a:latin typeface="Arial" panose="020B0604020202020204" pitchFamily="34" charset="0"/>
                <a:ea typeface="MS PGothic" panose="020B0600070205080204" pitchFamily="34" charset="-128"/>
              </a:defRPr>
            </a:lvl9pPr>
          </a:lstStyle>
          <a:p>
            <a:pPr>
              <a:spcBef>
                <a:spcPct val="0"/>
              </a:spcBef>
              <a:buFontTx/>
              <a:buNone/>
              <a:defRPr/>
            </a:pPr>
            <a:fld id="{ACAC73C9-DC42-40A9-9F8A-1C7EAA267DA1}" type="slidenum">
              <a:rPr lang="en-US" altLang="en-US" sz="1050" b="0">
                <a:solidFill>
                  <a:srgbClr val="000000"/>
                </a:solidFill>
              </a:rPr>
              <a:pPr>
                <a:spcBef>
                  <a:spcPct val="0"/>
                </a:spcBef>
                <a:buFontTx/>
                <a:buNone/>
                <a:defRPr/>
              </a:pPr>
              <a:t>5</a:t>
            </a:fld>
            <a:endParaRPr lang="en-US" altLang="en-US" sz="1050" b="0" dirty="0">
              <a:solidFill>
                <a:srgbClr val="000000"/>
              </a:solidFill>
            </a:endParaRPr>
          </a:p>
        </p:txBody>
      </p:sp>
      <p:sp>
        <p:nvSpPr>
          <p:cNvPr id="27652" name="Rectangle 4"/>
          <p:cNvSpPr>
            <a:spLocks noGrp="1" noChangeArrowheads="1"/>
          </p:cNvSpPr>
          <p:nvPr>
            <p:ph type="title"/>
          </p:nvPr>
        </p:nvSpPr>
        <p:spPr>
          <a:xfrm>
            <a:off x="609600" y="0"/>
            <a:ext cx="10972800" cy="1143000"/>
          </a:xfrm>
        </p:spPr>
        <p:txBody>
          <a:bodyPr/>
          <a:lstStyle/>
          <a:p>
            <a:pPr eaLnBrk="1" hangingPunct="1">
              <a:defRPr/>
            </a:pPr>
            <a:r>
              <a:rPr lang="en-US" altLang="en-US" dirty="0" smtClean="0">
                <a:solidFill>
                  <a:srgbClr val="660066"/>
                </a:solidFill>
                <a:effectLst>
                  <a:outerShdw blurRad="38100" dist="38100" dir="2700000" algn="tl">
                    <a:srgbClr val="C0C0C0"/>
                  </a:outerShdw>
                </a:effectLst>
                <a:latin typeface="Comic Sans MS" panose="030F0702030302020204" pitchFamily="66" charset="0"/>
              </a:rPr>
              <a:t>Name 2 abiotic subjects in the photo?</a:t>
            </a:r>
          </a:p>
        </p:txBody>
      </p:sp>
      <p:pic>
        <p:nvPicPr>
          <p:cNvPr id="70660" name="Picture 6" descr="waves%20&amp;%20rocks%20Gorda%20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229814" y="1174494"/>
            <a:ext cx="7548668" cy="4535990"/>
          </a:xfrm>
          <a:effectLst>
            <a:outerShdw dist="35921" dir="2700000" algn="ctr" rotWithShape="0">
              <a:srgbClr val="808080"/>
            </a:outerShdw>
          </a:effectLst>
        </p:spPr>
      </p:pic>
      <p:sp>
        <p:nvSpPr>
          <p:cNvPr id="27656" name="Rectangle 8"/>
          <p:cNvSpPr>
            <a:spLocks noChangeArrowheads="1"/>
          </p:cNvSpPr>
          <p:nvPr/>
        </p:nvSpPr>
        <p:spPr bwMode="auto">
          <a:xfrm>
            <a:off x="3531836" y="5975519"/>
            <a:ext cx="5128327" cy="507831"/>
          </a:xfrm>
          <a:prstGeom prst="rect">
            <a:avLst/>
          </a:prstGeom>
          <a:noFill/>
          <a:ln w="9525">
            <a:noFill/>
            <a:miter lim="800000"/>
            <a:headEnd/>
            <a:tailEnd/>
          </a:ln>
          <a:effec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fontAlgn="base">
              <a:spcBef>
                <a:spcPct val="50000"/>
              </a:spcBef>
              <a:spcAft>
                <a:spcPct val="0"/>
              </a:spcAft>
              <a:defRPr/>
            </a:pPr>
            <a:r>
              <a:rPr lang="en-US" altLang="en-US" sz="2700" b="1" i="1" dirty="0" smtClean="0">
                <a:solidFill>
                  <a:srgbClr val="FFFFFF"/>
                </a:solidFill>
                <a:effectLst>
                  <a:outerShdw blurRad="38100" dist="38100" dir="2700000" algn="tl">
                    <a:srgbClr val="C0C0C0"/>
                  </a:outerShdw>
                </a:effectLst>
                <a:latin typeface="Comic Sans MS" panose="030F0702030302020204" pitchFamily="66" charset="0"/>
              </a:rPr>
              <a:t>Rocks, water, temp., salinity</a:t>
            </a:r>
            <a:endParaRPr lang="en-US" altLang="en-US" sz="2700" b="1" i="1" dirty="0">
              <a:solidFill>
                <a:srgbClr val="FFFFFF"/>
              </a:solidFill>
              <a:effectLst>
                <a:outerShdw blurRad="38100" dist="38100" dir="2700000" algn="tl">
                  <a:srgbClr val="C0C0C0"/>
                </a:outerShdw>
              </a:effectLst>
              <a:latin typeface="Comic Sans MS" panose="030F0702030302020204" pitchFamily="66" charset="0"/>
            </a:endParaRPr>
          </a:p>
        </p:txBody>
      </p:sp>
      <p:pic>
        <p:nvPicPr>
          <p:cNvPr id="70662" name="3B7A52E6.WAV">
            <a:hlinkClick r:id="" action="ppaction://media"/>
          </p:cNvPr>
          <p:cNvPicPr>
            <a:picLocks noRot="1"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53500" y="554355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60777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656"/>
                                        </p:tgtEl>
                                        <p:attrNameLst>
                                          <p:attrName>style.visibility</p:attrName>
                                        </p:attrNameLst>
                                      </p:cBhvr>
                                      <p:to>
                                        <p:strVal val="visible"/>
                                      </p:to>
                                    </p:set>
                                    <p:anim calcmode="lin" valueType="num">
                                      <p:cBhvr additive="base">
                                        <p:cTn id="7" dur="500" fill="hold"/>
                                        <p:tgtEl>
                                          <p:spTgt spid="27656"/>
                                        </p:tgtEl>
                                        <p:attrNameLst>
                                          <p:attrName>ppt_x</p:attrName>
                                        </p:attrNameLst>
                                      </p:cBhvr>
                                      <p:tavLst>
                                        <p:tav tm="0">
                                          <p:val>
                                            <p:strVal val="#ppt_x"/>
                                          </p:val>
                                        </p:tav>
                                        <p:tav tm="100000">
                                          <p:val>
                                            <p:strVal val="#ppt_x"/>
                                          </p:val>
                                        </p:tav>
                                      </p:tavLst>
                                    </p:anim>
                                    <p:anim calcmode="lin" valueType="num">
                                      <p:cBhvr additive="base">
                                        <p:cTn id="8" dur="500" fill="hold"/>
                                        <p:tgtEl>
                                          <p:spTgt spid="276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6"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3124200" y="0"/>
            <a:ext cx="5829300" cy="857250"/>
          </a:xfrm>
        </p:spPr>
        <p:txBody>
          <a:bodyPr/>
          <a:lstStyle/>
          <a:p>
            <a:pPr eaLnBrk="1" hangingPunct="1"/>
            <a:r>
              <a:rPr lang="en-US" altLang="en-US" sz="6000" b="1" dirty="0"/>
              <a:t>Commensalism</a:t>
            </a:r>
          </a:p>
        </p:txBody>
      </p:sp>
      <p:sp>
        <p:nvSpPr>
          <p:cNvPr id="140291" name="Rectangle 3"/>
          <p:cNvSpPr>
            <a:spLocks noGrp="1" noChangeArrowheads="1"/>
          </p:cNvSpPr>
          <p:nvPr>
            <p:ph type="body" idx="1"/>
          </p:nvPr>
        </p:nvSpPr>
        <p:spPr>
          <a:xfrm>
            <a:off x="666749" y="1065213"/>
            <a:ext cx="11332417" cy="514350"/>
          </a:xfrm>
        </p:spPr>
        <p:txBody>
          <a:bodyPr/>
          <a:lstStyle/>
          <a:p>
            <a:pPr eaLnBrk="1" hangingPunct="1"/>
            <a:r>
              <a:rPr lang="en-US" altLang="en-US" sz="4000" b="1" dirty="0" smtClean="0"/>
              <a:t>One species benefits while the other is </a:t>
            </a:r>
            <a:r>
              <a:rPr lang="en-US" altLang="en-US" sz="4000" b="1" dirty="0" err="1" smtClean="0"/>
              <a:t>uneffected</a:t>
            </a:r>
            <a:endParaRPr lang="en-US" altLang="en-US" sz="4000" b="1" dirty="0" smtClean="0"/>
          </a:p>
        </p:txBody>
      </p:sp>
      <p:pic>
        <p:nvPicPr>
          <p:cNvPr id="140292" name="Picture 4" descr="cattleegret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015" y="2050401"/>
            <a:ext cx="3108649" cy="413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3" name="Text Box 5"/>
          <p:cNvSpPr txBox="1">
            <a:spLocks noChangeArrowheads="1"/>
          </p:cNvSpPr>
          <p:nvPr/>
        </p:nvSpPr>
        <p:spPr bwMode="auto">
          <a:xfrm>
            <a:off x="3696089" y="2377913"/>
            <a:ext cx="4685522" cy="2516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1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15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15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15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15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15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1500">
                <a:solidFill>
                  <a:schemeClr val="tx1"/>
                </a:solidFill>
                <a:latin typeface="Times New Roman" panose="02020603050405020304" pitchFamily="18" charset="0"/>
                <a:ea typeface="MS PGothic" panose="020B0600070205080204" pitchFamily="34" charset="-128"/>
              </a:defRPr>
            </a:lvl9pPr>
          </a:lstStyle>
          <a:p>
            <a:pPr fontAlgn="base">
              <a:spcBef>
                <a:spcPct val="50000"/>
              </a:spcBef>
              <a:spcAft>
                <a:spcPct val="0"/>
              </a:spcAft>
              <a:buFontTx/>
              <a:buNone/>
            </a:pPr>
            <a:r>
              <a:rPr lang="en-US" altLang="en-US" sz="2100" b="1" dirty="0">
                <a:solidFill>
                  <a:srgbClr val="FFFF00"/>
                </a:solidFill>
              </a:rPr>
              <a:t>The cattle help the egret who look for grasshoppers and beetles that are raised by the cows. Now and then they sit on the back of a cow, looking for ticks and flies. This does not effect the cattle in any way.</a:t>
            </a:r>
          </a:p>
          <a:p>
            <a:pPr fontAlgn="base">
              <a:spcBef>
                <a:spcPct val="50000"/>
              </a:spcBef>
              <a:spcAft>
                <a:spcPct val="0"/>
              </a:spcAft>
              <a:buFontTx/>
              <a:buNone/>
            </a:pPr>
            <a:endParaRPr lang="en-US" altLang="en-US" sz="2100" b="1" dirty="0">
              <a:solidFill>
                <a:srgbClr val="FFFF00"/>
              </a:solidFill>
            </a:endParaRPr>
          </a:p>
        </p:txBody>
      </p:sp>
      <p:sp>
        <p:nvSpPr>
          <p:cNvPr id="140294" name="Text Box 6"/>
          <p:cNvSpPr txBox="1">
            <a:spLocks noChangeArrowheads="1"/>
          </p:cNvSpPr>
          <p:nvPr/>
        </p:nvSpPr>
        <p:spPr bwMode="auto">
          <a:xfrm>
            <a:off x="3696089" y="1842652"/>
            <a:ext cx="4685522"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1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15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15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15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15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15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1500">
                <a:solidFill>
                  <a:schemeClr val="tx1"/>
                </a:solidFill>
                <a:latin typeface="Times New Roman" panose="02020603050405020304" pitchFamily="18" charset="0"/>
                <a:ea typeface="MS PGothic" panose="020B0600070205080204" pitchFamily="34" charset="-128"/>
              </a:defRPr>
            </a:lvl9pPr>
          </a:lstStyle>
          <a:p>
            <a:pPr fontAlgn="base">
              <a:spcBef>
                <a:spcPct val="50000"/>
              </a:spcBef>
              <a:spcAft>
                <a:spcPct val="0"/>
              </a:spcAft>
              <a:buFontTx/>
              <a:buNone/>
            </a:pPr>
            <a:r>
              <a:rPr lang="en-US" altLang="en-US" sz="2100" b="1" dirty="0">
                <a:solidFill>
                  <a:srgbClr val="00FFFF"/>
                </a:solidFill>
              </a:rPr>
              <a:t>The cattle egret and cows</a:t>
            </a:r>
          </a:p>
        </p:txBody>
      </p:sp>
    </p:spTree>
    <p:extLst>
      <p:ext uri="{BB962C8B-B14F-4D97-AF65-F5344CB8AC3E}">
        <p14:creationId xmlns:p14="http://schemas.microsoft.com/office/powerpoint/2010/main" val="4137913258"/>
      </p:ext>
    </p:extLst>
  </p:cSld>
  <p:clrMapOvr>
    <a:masterClrMapping/>
  </p:clrMapOvr>
  <p:transition spd="slow">
    <p:dissolve/>
    <p:sndAc>
      <p:stSnd>
        <p:snd r:embed="rId3" name="hammer.wav"/>
      </p:stSnd>
    </p:sndAc>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139959" y="198275"/>
            <a:ext cx="9010650" cy="857250"/>
          </a:xfrm>
        </p:spPr>
        <p:txBody>
          <a:bodyPr/>
          <a:lstStyle/>
          <a:p>
            <a:pPr eaLnBrk="1" hangingPunct="1"/>
            <a:r>
              <a:rPr lang="en-US" altLang="en-US" sz="6600" b="1" dirty="0"/>
              <a:t>Barnacles and Whales</a:t>
            </a:r>
          </a:p>
        </p:txBody>
      </p:sp>
      <p:sp>
        <p:nvSpPr>
          <p:cNvPr id="142339" name="Rectangle 3"/>
          <p:cNvSpPr>
            <a:spLocks noGrp="1" noChangeArrowheads="1"/>
          </p:cNvSpPr>
          <p:nvPr>
            <p:ph type="body" idx="1"/>
          </p:nvPr>
        </p:nvSpPr>
        <p:spPr>
          <a:xfrm>
            <a:off x="6562529" y="1084261"/>
            <a:ext cx="4512907" cy="4476783"/>
          </a:xfrm>
        </p:spPr>
        <p:txBody>
          <a:bodyPr/>
          <a:lstStyle/>
          <a:p>
            <a:pPr eaLnBrk="1" hangingPunct="1"/>
            <a:r>
              <a:rPr lang="en-US" altLang="en-US" sz="2100" b="1" dirty="0"/>
              <a:t>Barnacles need a place to anchor. They must wait for food to come their way. Some barnacles hitch a ride on unsuspecting whales who deliver them to a food source. This does not effect the whale in any way.</a:t>
            </a:r>
          </a:p>
        </p:txBody>
      </p:sp>
      <p:pic>
        <p:nvPicPr>
          <p:cNvPr id="142340" name="Picture 4" descr="barnac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800" y="1084262"/>
            <a:ext cx="5610917" cy="4308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9517454"/>
      </p:ext>
    </p:extLst>
  </p:cSld>
  <p:clrMapOvr>
    <a:masterClrMapping/>
  </p:clrMapOvr>
  <p:transition spd="slow">
    <p:dissolve/>
    <p:sndAc>
      <p:stSnd>
        <p:snd r:embed="rId3" name="hammer.wav"/>
      </p:stSnd>
    </p:sndAc>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456811" y="269421"/>
            <a:ext cx="5829300" cy="857250"/>
          </a:xfrm>
        </p:spPr>
        <p:txBody>
          <a:bodyPr/>
          <a:lstStyle/>
          <a:p>
            <a:pPr eaLnBrk="1" hangingPunct="1"/>
            <a:r>
              <a:rPr lang="en-US" altLang="en-US" sz="9600" b="1" dirty="0"/>
              <a:t>Parasitism</a:t>
            </a:r>
          </a:p>
        </p:txBody>
      </p:sp>
      <p:sp>
        <p:nvSpPr>
          <p:cNvPr id="144387" name="Rectangle 3"/>
          <p:cNvSpPr>
            <a:spLocks noGrp="1" noChangeArrowheads="1"/>
          </p:cNvSpPr>
          <p:nvPr>
            <p:ph type="body" idx="1"/>
          </p:nvPr>
        </p:nvSpPr>
        <p:spPr>
          <a:xfrm>
            <a:off x="456811" y="1233974"/>
            <a:ext cx="9068189" cy="571500"/>
          </a:xfrm>
        </p:spPr>
        <p:txBody>
          <a:bodyPr/>
          <a:lstStyle/>
          <a:p>
            <a:pPr eaLnBrk="1" hangingPunct="1"/>
            <a:r>
              <a:rPr lang="en-US" altLang="en-US" sz="3600" b="1" dirty="0" smtClean="0"/>
              <a:t>One species benefits while the other is harmed</a:t>
            </a:r>
          </a:p>
        </p:txBody>
      </p:sp>
      <p:sp>
        <p:nvSpPr>
          <p:cNvPr id="144388" name="Text Box 4"/>
          <p:cNvSpPr txBox="1">
            <a:spLocks noChangeArrowheads="1"/>
          </p:cNvSpPr>
          <p:nvPr/>
        </p:nvSpPr>
        <p:spPr bwMode="auto">
          <a:xfrm>
            <a:off x="5022980" y="1912777"/>
            <a:ext cx="30861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1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15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15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15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15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15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1500">
                <a:solidFill>
                  <a:schemeClr val="tx1"/>
                </a:solidFill>
                <a:latin typeface="Times New Roman" panose="02020603050405020304" pitchFamily="18" charset="0"/>
                <a:ea typeface="MS PGothic" panose="020B0600070205080204" pitchFamily="34" charset="-128"/>
              </a:defRPr>
            </a:lvl9pPr>
          </a:lstStyle>
          <a:p>
            <a:pPr fontAlgn="base">
              <a:spcBef>
                <a:spcPct val="50000"/>
              </a:spcBef>
              <a:spcAft>
                <a:spcPct val="0"/>
              </a:spcAft>
              <a:buFontTx/>
              <a:buNone/>
            </a:pPr>
            <a:r>
              <a:rPr lang="en-US" altLang="en-US" sz="2100" b="1" dirty="0">
                <a:solidFill>
                  <a:srgbClr val="FFFF00"/>
                </a:solidFill>
                <a:latin typeface="Times" panose="02020603050405020304" pitchFamily="18" charset="0"/>
              </a:rPr>
              <a:t>Mistletoe is an aerial parasite that has no roots of its own and lives off the tree that it attaches itself to. Without that tree it would die. It slowly chokes out the life of the host tree.</a:t>
            </a:r>
          </a:p>
          <a:p>
            <a:pPr fontAlgn="base">
              <a:spcBef>
                <a:spcPct val="50000"/>
              </a:spcBef>
              <a:spcAft>
                <a:spcPct val="0"/>
              </a:spcAft>
              <a:buFontTx/>
              <a:buNone/>
            </a:pPr>
            <a:endParaRPr lang="en-US" altLang="en-US" sz="2100" b="1" dirty="0">
              <a:solidFill>
                <a:srgbClr val="FFFF00"/>
              </a:solidFill>
              <a:latin typeface="Times" panose="02020603050405020304" pitchFamily="18" charset="0"/>
            </a:endParaRPr>
          </a:p>
        </p:txBody>
      </p:sp>
      <p:pic>
        <p:nvPicPr>
          <p:cNvPr id="144389" name="Picture 5" descr="mistletoeintre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211" y="2541425"/>
            <a:ext cx="4474418" cy="3977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1604695"/>
      </p:ext>
    </p:extLst>
  </p:cSld>
  <p:clrMapOvr>
    <a:masterClrMapping/>
  </p:clrMapOvr>
  <p:transition spd="slow">
    <p:dissolve/>
    <p:sndAc>
      <p:stSnd>
        <p:snd r:embed="rId3" name="hammer.wav"/>
      </p:stSnd>
    </p:sndAc>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pPr eaLnBrk="1" hangingPunct="1"/>
            <a:r>
              <a:rPr lang="en-US" altLang="en-US" sz="13800" b="1" dirty="0"/>
              <a:t>Bedbugs</a:t>
            </a:r>
          </a:p>
        </p:txBody>
      </p:sp>
      <p:sp>
        <p:nvSpPr>
          <p:cNvPr id="146435" name="Rectangle 3"/>
          <p:cNvSpPr>
            <a:spLocks noGrp="1" noChangeArrowheads="1"/>
          </p:cNvSpPr>
          <p:nvPr>
            <p:ph type="body" idx="1"/>
          </p:nvPr>
        </p:nvSpPr>
        <p:spPr>
          <a:xfrm>
            <a:off x="712237" y="2186862"/>
            <a:ext cx="3371850" cy="2857500"/>
          </a:xfrm>
        </p:spPr>
        <p:txBody>
          <a:bodyPr/>
          <a:lstStyle/>
          <a:p>
            <a:pPr eaLnBrk="1" hangingPunct="1">
              <a:lnSpc>
                <a:spcPct val="90000"/>
              </a:lnSpc>
            </a:pPr>
            <a:r>
              <a:rPr lang="en-US" altLang="en-US" sz="2100" dirty="0"/>
              <a:t>   </a:t>
            </a:r>
            <a:r>
              <a:rPr lang="en-US" altLang="en-US" sz="2100" b="1" dirty="0"/>
              <a:t>Bedbugs are small, nocturnal parasites that come out of hiding at night to feed on unsuspecting humans.  They feed exclusively on blood!  Their bites often result in an allergic reaction.</a:t>
            </a:r>
          </a:p>
          <a:p>
            <a:pPr eaLnBrk="1" hangingPunct="1">
              <a:lnSpc>
                <a:spcPct val="90000"/>
              </a:lnSpc>
            </a:pPr>
            <a:endParaRPr lang="en-US" altLang="en-US" sz="2100" b="1" dirty="0"/>
          </a:p>
        </p:txBody>
      </p:sp>
      <p:pic>
        <p:nvPicPr>
          <p:cNvPr id="146436" name="Picture 4" descr="bed bug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860" y="2414296"/>
            <a:ext cx="5579572" cy="3827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19583"/>
      </p:ext>
    </p:extLst>
  </p:cSld>
  <p:clrMapOvr>
    <a:masterClrMapping/>
  </p:clrMapOvr>
  <p:transition spd="slow">
    <p:dissolve/>
    <p:sndAc>
      <p:stSnd>
        <p:snd r:embed="rId3" name="hammer.wav"/>
      </p:stSnd>
    </p:sndAc>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a:xfrm>
            <a:off x="933061" y="228602"/>
            <a:ext cx="8413491" cy="857250"/>
          </a:xfrm>
        </p:spPr>
        <p:txBody>
          <a:bodyPr/>
          <a:lstStyle/>
          <a:p>
            <a:pPr eaLnBrk="1" hangingPunct="1"/>
            <a:r>
              <a:rPr lang="en-US" altLang="en-US" sz="9600" b="1" dirty="0"/>
              <a:t>Tapeworms</a:t>
            </a:r>
          </a:p>
        </p:txBody>
      </p:sp>
      <p:sp>
        <p:nvSpPr>
          <p:cNvPr id="148483" name="Rectangle 3"/>
          <p:cNvSpPr>
            <a:spLocks noGrp="1" noChangeArrowheads="1"/>
          </p:cNvSpPr>
          <p:nvPr>
            <p:ph type="body" idx="1"/>
          </p:nvPr>
        </p:nvSpPr>
        <p:spPr>
          <a:xfrm>
            <a:off x="6157816" y="1543053"/>
            <a:ext cx="4057650" cy="3543300"/>
          </a:xfrm>
        </p:spPr>
        <p:txBody>
          <a:bodyPr/>
          <a:lstStyle/>
          <a:p>
            <a:pPr eaLnBrk="1" hangingPunct="1">
              <a:lnSpc>
                <a:spcPct val="90000"/>
              </a:lnSpc>
            </a:pPr>
            <a:r>
              <a:rPr lang="en-US" altLang="en-US" sz="2100" dirty="0"/>
              <a:t>The definitive host of the cucumber tapeworm is a dog or a cat (occasionally a human). Fleas and lice are the intermediate host. the dog or cat becomes contaminated  when the eggs are passed in the feces, and the flea or louse ingests the eggs.  The dog or cat (or human) is infected when they ingest a flea or louse.  Hence the importance of controlling fleas on your pet!</a:t>
            </a:r>
          </a:p>
        </p:txBody>
      </p:sp>
      <p:pic>
        <p:nvPicPr>
          <p:cNvPr id="148484" name="Picture 4" descr="tapewor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920" y="1296193"/>
            <a:ext cx="4757219" cy="356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5" name="TextBox 4"/>
          <p:cNvSpPr txBox="1">
            <a:spLocks noChangeArrowheads="1"/>
          </p:cNvSpPr>
          <p:nvPr/>
        </p:nvSpPr>
        <p:spPr bwMode="auto">
          <a:xfrm>
            <a:off x="298580" y="5086353"/>
            <a:ext cx="5397370"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1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15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15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15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15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15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1500">
                <a:solidFill>
                  <a:schemeClr val="tx1"/>
                </a:solidFill>
                <a:latin typeface="Times New Roman" panose="02020603050405020304" pitchFamily="18" charset="0"/>
                <a:ea typeface="MS PGothic" panose="020B0600070205080204" pitchFamily="34" charset="-128"/>
              </a:defRPr>
            </a:lvl9pPr>
          </a:lstStyle>
          <a:p>
            <a:pPr fontAlgn="base">
              <a:spcBef>
                <a:spcPct val="0"/>
              </a:spcBef>
              <a:spcAft>
                <a:spcPct val="0"/>
              </a:spcAft>
              <a:buFontTx/>
              <a:buNone/>
            </a:pPr>
            <a:r>
              <a:rPr lang="en-US" altLang="en-US" sz="2800" dirty="0">
                <a:solidFill>
                  <a:srgbClr val="00FFFF"/>
                </a:solidFill>
                <a:hlinkClick r:id="rId5"/>
              </a:rPr>
              <a:t>http://viewpure.com/WeuQfToa254?start=0&amp;end=0</a:t>
            </a:r>
            <a:endParaRPr lang="en-US" altLang="en-US" sz="2800" dirty="0">
              <a:solidFill>
                <a:srgbClr val="00FFFF"/>
              </a:solidFill>
            </a:endParaRPr>
          </a:p>
          <a:p>
            <a:pPr fontAlgn="base">
              <a:spcBef>
                <a:spcPct val="0"/>
              </a:spcBef>
              <a:spcAft>
                <a:spcPct val="0"/>
              </a:spcAft>
              <a:buFontTx/>
              <a:buNone/>
            </a:pPr>
            <a:endParaRPr lang="en-US" altLang="en-US" sz="1800" dirty="0">
              <a:solidFill>
                <a:srgbClr val="00FFFF"/>
              </a:solidFill>
            </a:endParaRPr>
          </a:p>
        </p:txBody>
      </p:sp>
    </p:spTree>
    <p:extLst>
      <p:ext uri="{BB962C8B-B14F-4D97-AF65-F5344CB8AC3E}">
        <p14:creationId xmlns:p14="http://schemas.microsoft.com/office/powerpoint/2010/main" val="1365025687"/>
      </p:ext>
    </p:extLst>
  </p:cSld>
  <p:clrMapOvr>
    <a:masterClrMapping/>
  </p:clrMapOvr>
  <p:transition spd="slow">
    <p:dissolve/>
    <p:sndAc>
      <p:stSnd>
        <p:snd r:embed="rId3" name="hammer.wav"/>
      </p:stSnd>
    </p:sndAc>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itle 1"/>
          <p:cNvSpPr>
            <a:spLocks noGrp="1"/>
          </p:cNvSpPr>
          <p:nvPr>
            <p:ph type="title"/>
          </p:nvPr>
        </p:nvSpPr>
        <p:spPr>
          <a:xfrm>
            <a:off x="2057400" y="0"/>
            <a:ext cx="7772400" cy="1143000"/>
          </a:xfrm>
        </p:spPr>
        <p:txBody>
          <a:bodyPr/>
          <a:lstStyle/>
          <a:p>
            <a:r>
              <a:rPr lang="en-US" altLang="en-US" sz="4800"/>
              <a:t>Zombie Snails</a:t>
            </a:r>
          </a:p>
        </p:txBody>
      </p:sp>
      <p:pic>
        <p:nvPicPr>
          <p:cNvPr id="150531"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l="2" t="5556" r="688" b="14815"/>
          <a:stretch>
            <a:fillRect/>
          </a:stretch>
        </p:blipFill>
        <p:spPr>
          <a:xfrm>
            <a:off x="664031" y="1000128"/>
            <a:ext cx="6761993" cy="3609194"/>
          </a:xfrm>
        </p:spPr>
      </p:pic>
      <p:sp>
        <p:nvSpPr>
          <p:cNvPr id="150532" name="TextBox 4"/>
          <p:cNvSpPr txBox="1">
            <a:spLocks noChangeArrowheads="1"/>
          </p:cNvSpPr>
          <p:nvPr/>
        </p:nvSpPr>
        <p:spPr bwMode="auto">
          <a:xfrm>
            <a:off x="8229600" y="1171575"/>
            <a:ext cx="19812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pPr>
            <a:r>
              <a:rPr lang="en-US" altLang="en-US">
                <a:solidFill>
                  <a:srgbClr val="00FFFF"/>
                </a:solidFill>
              </a:rPr>
              <a:t>Worms grow in snail antennae!</a:t>
            </a:r>
          </a:p>
        </p:txBody>
      </p:sp>
      <p:sp>
        <p:nvSpPr>
          <p:cNvPr id="150533" name="TextBox 5"/>
          <p:cNvSpPr txBox="1">
            <a:spLocks noChangeArrowheads="1"/>
          </p:cNvSpPr>
          <p:nvPr/>
        </p:nvSpPr>
        <p:spPr bwMode="auto">
          <a:xfrm>
            <a:off x="1905000" y="4953003"/>
            <a:ext cx="7696200"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pPr>
            <a:r>
              <a:rPr lang="en-US" altLang="en-US" sz="3200" dirty="0">
                <a:solidFill>
                  <a:srgbClr val="00FFFF"/>
                </a:solidFill>
                <a:hlinkClick r:id="rId4"/>
              </a:rPr>
              <a:t>http://viewpure.com/Go_LIz7kTok?start=0&amp;end=0</a:t>
            </a:r>
            <a:endParaRPr lang="en-US" altLang="en-US" sz="3200" dirty="0">
              <a:solidFill>
                <a:srgbClr val="00FFFF"/>
              </a:solidFill>
            </a:endParaRPr>
          </a:p>
          <a:p>
            <a:pPr eaLnBrk="0" fontAlgn="base" hangingPunct="0">
              <a:spcBef>
                <a:spcPct val="0"/>
              </a:spcBef>
              <a:spcAft>
                <a:spcPct val="0"/>
              </a:spcAft>
            </a:pPr>
            <a:endParaRPr lang="en-US" altLang="en-US" dirty="0">
              <a:solidFill>
                <a:srgbClr val="00FFFF"/>
              </a:solidFill>
            </a:endParaRPr>
          </a:p>
        </p:txBody>
      </p:sp>
    </p:spTree>
    <p:extLst>
      <p:ext uri="{BB962C8B-B14F-4D97-AF65-F5344CB8AC3E}">
        <p14:creationId xmlns:p14="http://schemas.microsoft.com/office/powerpoint/2010/main" val="3686741632"/>
      </p:ext>
    </p:extLst>
  </p:cSld>
  <p:clrMapOvr>
    <a:masterClrMapping/>
  </p:clrMapOvr>
  <p:transition spd="slow">
    <p:dissolve/>
    <p:sndAc>
      <p:stSnd>
        <p:snd r:embed="rId2" name="hammer.wav"/>
      </p:stSnd>
    </p:sndAc>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318569" y="3719577"/>
            <a:ext cx="3441700" cy="857250"/>
          </a:xfrm>
        </p:spPr>
        <p:txBody>
          <a:bodyPr/>
          <a:lstStyle/>
          <a:p>
            <a:r>
              <a:rPr lang="en-US" altLang="en-US" sz="3600" dirty="0"/>
              <a:t>Parasitism: one is harmed</a:t>
            </a:r>
          </a:p>
        </p:txBody>
      </p:sp>
      <p:sp>
        <p:nvSpPr>
          <p:cNvPr id="151555" name="Text Box 4"/>
          <p:cNvSpPr txBox="1">
            <a:spLocks noChangeArrowheads="1"/>
          </p:cNvSpPr>
          <p:nvPr/>
        </p:nvSpPr>
        <p:spPr bwMode="auto">
          <a:xfrm>
            <a:off x="318569" y="606489"/>
            <a:ext cx="32131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1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15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15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15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15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15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1500">
                <a:solidFill>
                  <a:schemeClr val="tx1"/>
                </a:solidFill>
                <a:latin typeface="Times New Roman" panose="02020603050405020304" pitchFamily="18" charset="0"/>
                <a:ea typeface="MS PGothic" panose="020B0600070205080204" pitchFamily="34" charset="-128"/>
              </a:defRPr>
            </a:lvl9pPr>
          </a:lstStyle>
          <a:p>
            <a:pPr algn="ctr" fontAlgn="base">
              <a:spcBef>
                <a:spcPct val="0"/>
              </a:spcBef>
              <a:spcAft>
                <a:spcPct val="0"/>
              </a:spcAft>
              <a:buFontTx/>
              <a:buNone/>
            </a:pPr>
            <a:r>
              <a:rPr lang="en-US" altLang="en-US" sz="3000" b="1" dirty="0">
                <a:solidFill>
                  <a:srgbClr val="FF0066"/>
                </a:solidFill>
                <a:latin typeface="Skia" charset="0"/>
              </a:rPr>
              <a:t>Example 1:</a:t>
            </a:r>
            <a:r>
              <a:rPr lang="en-US" altLang="en-US" sz="3000" dirty="0">
                <a:solidFill>
                  <a:srgbClr val="FF0066"/>
                </a:solidFill>
                <a:latin typeface="Skia" charset="0"/>
              </a:rPr>
              <a:t>  </a:t>
            </a:r>
            <a:br>
              <a:rPr lang="en-US" altLang="en-US" sz="3000" dirty="0">
                <a:solidFill>
                  <a:srgbClr val="FF0066"/>
                </a:solidFill>
                <a:latin typeface="Skia" charset="0"/>
              </a:rPr>
            </a:br>
            <a:r>
              <a:rPr lang="en-US" altLang="en-US" sz="3000" dirty="0">
                <a:solidFill>
                  <a:srgbClr val="FF0066"/>
                </a:solidFill>
                <a:latin typeface="Skia" charset="0"/>
              </a:rPr>
              <a:t>Athlete’s Foot</a:t>
            </a:r>
            <a:endParaRPr lang="en-US" altLang="en-US" sz="3000" dirty="0">
              <a:solidFill>
                <a:srgbClr val="00FFFF"/>
              </a:solidFill>
              <a:latin typeface="Skia" charset="0"/>
            </a:endParaRPr>
          </a:p>
        </p:txBody>
      </p:sp>
      <p:sp>
        <p:nvSpPr>
          <p:cNvPr id="151556" name="Text Box 8"/>
          <p:cNvSpPr txBox="1">
            <a:spLocks noChangeArrowheads="1"/>
          </p:cNvSpPr>
          <p:nvPr/>
        </p:nvSpPr>
        <p:spPr bwMode="auto">
          <a:xfrm>
            <a:off x="458952" y="1622489"/>
            <a:ext cx="3214687"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1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15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15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15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15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15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1500">
                <a:solidFill>
                  <a:schemeClr val="tx1"/>
                </a:solidFill>
                <a:latin typeface="Times New Roman" panose="02020603050405020304" pitchFamily="18" charset="0"/>
                <a:ea typeface="MS PGothic" panose="020B0600070205080204" pitchFamily="34" charset="-128"/>
              </a:defRPr>
            </a:lvl9pPr>
          </a:lstStyle>
          <a:p>
            <a:pPr algn="ctr" fontAlgn="base">
              <a:spcBef>
                <a:spcPct val="0"/>
              </a:spcBef>
              <a:spcAft>
                <a:spcPct val="0"/>
              </a:spcAft>
              <a:buFontTx/>
              <a:buNone/>
            </a:pPr>
            <a:r>
              <a:rPr lang="en-US" altLang="en-US" sz="3000" dirty="0">
                <a:solidFill>
                  <a:srgbClr val="FF66A3"/>
                </a:solidFill>
                <a:latin typeface="Skia" charset="0"/>
              </a:rPr>
              <a:t>Fungus causes itching, peeling, and removal of skin</a:t>
            </a:r>
          </a:p>
        </p:txBody>
      </p:sp>
      <p:pic>
        <p:nvPicPr>
          <p:cNvPr id="151557" name="Picture 2" descr="http://www.best-mens-skin-care.com/images/athletes-foo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5224" y="139682"/>
            <a:ext cx="6269967" cy="6429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9024000"/>
      </p:ext>
    </p:extLst>
  </p:cSld>
  <p:clrMapOvr>
    <a:masterClrMapping/>
  </p:clrMapOvr>
  <p:transition spd="slow">
    <p:dissolve/>
    <p:sndAc>
      <p:stSnd>
        <p:snd r:embed="rId3" name="hamme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additive="base">
                                        <p:cTn id="7" dur="500" fill="hold"/>
                                        <p:tgtEl>
                                          <p:spTgt spid="7170"/>
                                        </p:tgtEl>
                                        <p:attrNameLst>
                                          <p:attrName>ppt_x</p:attrName>
                                        </p:attrNameLst>
                                      </p:cBhvr>
                                      <p:tavLst>
                                        <p:tav tm="0">
                                          <p:val>
                                            <p:strVal val="0-#ppt_w/2"/>
                                          </p:val>
                                        </p:tav>
                                        <p:tav tm="100000">
                                          <p:val>
                                            <p:strVal val="#ppt_x"/>
                                          </p:val>
                                        </p:tav>
                                      </p:tavLst>
                                    </p:anim>
                                    <p:anim calcmode="lin" valueType="num">
                                      <p:cBhvr additive="base">
                                        <p:cTn id="8" dur="500" fill="hold"/>
                                        <p:tgtEl>
                                          <p:spTgt spid="71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103206" y="3728551"/>
            <a:ext cx="3441700" cy="857250"/>
          </a:xfrm>
        </p:spPr>
        <p:txBody>
          <a:bodyPr/>
          <a:lstStyle/>
          <a:p>
            <a:r>
              <a:rPr lang="en-US" altLang="en-US" sz="3600" dirty="0"/>
              <a:t>Mutualism: both benefit</a:t>
            </a:r>
          </a:p>
        </p:txBody>
      </p:sp>
      <p:sp>
        <p:nvSpPr>
          <p:cNvPr id="153603" name="Text Box 4"/>
          <p:cNvSpPr txBox="1">
            <a:spLocks noChangeArrowheads="1"/>
          </p:cNvSpPr>
          <p:nvPr/>
        </p:nvSpPr>
        <p:spPr bwMode="auto">
          <a:xfrm>
            <a:off x="-138630" y="0"/>
            <a:ext cx="32131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1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15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15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15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15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15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1500">
                <a:solidFill>
                  <a:schemeClr val="tx1"/>
                </a:solidFill>
                <a:latin typeface="Times New Roman" panose="02020603050405020304" pitchFamily="18" charset="0"/>
                <a:ea typeface="MS PGothic" panose="020B0600070205080204" pitchFamily="34" charset="-128"/>
              </a:defRPr>
            </a:lvl9pPr>
          </a:lstStyle>
          <a:p>
            <a:pPr algn="ctr" fontAlgn="base">
              <a:spcBef>
                <a:spcPct val="0"/>
              </a:spcBef>
              <a:spcAft>
                <a:spcPct val="0"/>
              </a:spcAft>
              <a:buFontTx/>
              <a:buNone/>
            </a:pPr>
            <a:r>
              <a:rPr lang="en-US" altLang="en-US" sz="3000" b="1" dirty="0">
                <a:solidFill>
                  <a:srgbClr val="FF0066"/>
                </a:solidFill>
                <a:latin typeface="Skia" charset="0"/>
              </a:rPr>
              <a:t>Example 2:</a:t>
            </a:r>
            <a:r>
              <a:rPr lang="en-US" altLang="en-US" sz="3000" dirty="0">
                <a:solidFill>
                  <a:srgbClr val="FF0066"/>
                </a:solidFill>
                <a:latin typeface="Skia" charset="0"/>
              </a:rPr>
              <a:t>  </a:t>
            </a:r>
            <a:br>
              <a:rPr lang="en-US" altLang="en-US" sz="3000" dirty="0">
                <a:solidFill>
                  <a:srgbClr val="FF0066"/>
                </a:solidFill>
                <a:latin typeface="Skia" charset="0"/>
              </a:rPr>
            </a:br>
            <a:r>
              <a:rPr lang="en-US" altLang="en-US" sz="3000" dirty="0">
                <a:solidFill>
                  <a:srgbClr val="FF0066"/>
                </a:solidFill>
                <a:latin typeface="Skia" charset="0"/>
              </a:rPr>
              <a:t>Moray Eel with Cleaner Fish</a:t>
            </a:r>
            <a:endParaRPr lang="en-US" altLang="en-US" sz="3000" dirty="0">
              <a:solidFill>
                <a:srgbClr val="00FFFF"/>
              </a:solidFill>
              <a:latin typeface="Skia" charset="0"/>
            </a:endParaRPr>
          </a:p>
        </p:txBody>
      </p:sp>
      <p:pic>
        <p:nvPicPr>
          <p:cNvPr id="15360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0901" y="213582"/>
            <a:ext cx="4152086" cy="6358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5" name="Text Box 8"/>
          <p:cNvSpPr txBox="1">
            <a:spLocks noChangeArrowheads="1"/>
          </p:cNvSpPr>
          <p:nvPr/>
        </p:nvSpPr>
        <p:spPr bwMode="auto">
          <a:xfrm>
            <a:off x="216713" y="1576484"/>
            <a:ext cx="3214687"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1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15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15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15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15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15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1500">
                <a:solidFill>
                  <a:schemeClr val="tx1"/>
                </a:solidFill>
                <a:latin typeface="Times New Roman" panose="02020603050405020304" pitchFamily="18" charset="0"/>
                <a:ea typeface="MS PGothic" panose="020B0600070205080204" pitchFamily="34" charset="-128"/>
              </a:defRPr>
            </a:lvl9pPr>
          </a:lstStyle>
          <a:p>
            <a:pPr algn="ctr" fontAlgn="base">
              <a:spcBef>
                <a:spcPct val="0"/>
              </a:spcBef>
              <a:spcAft>
                <a:spcPct val="0"/>
              </a:spcAft>
              <a:buFontTx/>
              <a:buNone/>
            </a:pPr>
            <a:r>
              <a:rPr lang="en-US" altLang="en-US" sz="3000" dirty="0">
                <a:solidFill>
                  <a:srgbClr val="66FFFF"/>
                </a:solidFill>
                <a:latin typeface="Skia" charset="0"/>
              </a:rPr>
              <a:t>Moray Eel gets a clean mouth Cleaner Fish gets a meal</a:t>
            </a:r>
          </a:p>
        </p:txBody>
      </p:sp>
    </p:spTree>
    <p:extLst>
      <p:ext uri="{BB962C8B-B14F-4D97-AF65-F5344CB8AC3E}">
        <p14:creationId xmlns:p14="http://schemas.microsoft.com/office/powerpoint/2010/main" val="948735707"/>
      </p:ext>
    </p:extLst>
  </p:cSld>
  <p:clrMapOvr>
    <a:masterClrMapping/>
  </p:clrMapOvr>
  <p:transition spd="slow">
    <p:dissolve/>
    <p:sndAc>
      <p:stSnd>
        <p:snd r:embed="rId3" name="hamme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additive="base">
                                        <p:cTn id="7" dur="500" fill="hold"/>
                                        <p:tgtEl>
                                          <p:spTgt spid="7170"/>
                                        </p:tgtEl>
                                        <p:attrNameLst>
                                          <p:attrName>ppt_x</p:attrName>
                                        </p:attrNameLst>
                                      </p:cBhvr>
                                      <p:tavLst>
                                        <p:tav tm="0">
                                          <p:val>
                                            <p:strVal val="0-#ppt_w/2"/>
                                          </p:val>
                                        </p:tav>
                                        <p:tav tm="100000">
                                          <p:val>
                                            <p:strVal val="#ppt_x"/>
                                          </p:val>
                                        </p:tav>
                                      </p:tavLst>
                                    </p:anim>
                                    <p:anim calcmode="lin" valueType="num">
                                      <p:cBhvr additive="base">
                                        <p:cTn id="8" dur="500" fill="hold"/>
                                        <p:tgtEl>
                                          <p:spTgt spid="71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6" name="Rectangle 6"/>
          <p:cNvSpPr>
            <a:spLocks noChangeArrowheads="1"/>
          </p:cNvSpPr>
          <p:nvPr/>
        </p:nvSpPr>
        <p:spPr bwMode="auto">
          <a:xfrm>
            <a:off x="7024396" y="2617806"/>
            <a:ext cx="5068077"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4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1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15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15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15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15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15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1500">
                <a:solidFill>
                  <a:schemeClr val="tx1"/>
                </a:solidFill>
                <a:latin typeface="Times New Roman" panose="02020603050405020304" pitchFamily="18" charset="0"/>
                <a:ea typeface="MS PGothic" panose="020B0600070205080204" pitchFamily="34" charset="-128"/>
              </a:defRPr>
            </a:lvl9pPr>
          </a:lstStyle>
          <a:p>
            <a:pPr algn="ctr" fontAlgn="base">
              <a:spcBef>
                <a:spcPct val="0"/>
              </a:spcBef>
              <a:spcAft>
                <a:spcPct val="0"/>
              </a:spcAft>
              <a:buFontTx/>
              <a:buNone/>
            </a:pPr>
            <a:r>
              <a:rPr lang="en-US" altLang="en-US" sz="3600" dirty="0">
                <a:solidFill>
                  <a:srgbClr val="FF0066"/>
                </a:solidFill>
                <a:latin typeface="Skia" charset="0"/>
              </a:rPr>
              <a:t>Commensalism: one benefits, one is unaffected</a:t>
            </a:r>
          </a:p>
        </p:txBody>
      </p:sp>
      <p:sp>
        <p:nvSpPr>
          <p:cNvPr id="155651" name="Text Box 7"/>
          <p:cNvSpPr txBox="1">
            <a:spLocks noChangeArrowheads="1"/>
          </p:cNvSpPr>
          <p:nvPr/>
        </p:nvSpPr>
        <p:spPr bwMode="auto">
          <a:xfrm>
            <a:off x="0" y="360363"/>
            <a:ext cx="46926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1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15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15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15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15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15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1500">
                <a:solidFill>
                  <a:schemeClr val="tx1"/>
                </a:solidFill>
                <a:latin typeface="Times New Roman" panose="02020603050405020304" pitchFamily="18" charset="0"/>
                <a:ea typeface="MS PGothic" panose="020B0600070205080204" pitchFamily="34" charset="-128"/>
              </a:defRPr>
            </a:lvl9pPr>
          </a:lstStyle>
          <a:p>
            <a:pPr algn="ctr" fontAlgn="base">
              <a:spcBef>
                <a:spcPct val="0"/>
              </a:spcBef>
              <a:spcAft>
                <a:spcPct val="0"/>
              </a:spcAft>
              <a:buFontTx/>
              <a:buNone/>
            </a:pPr>
            <a:r>
              <a:rPr lang="en-US" altLang="en-US" sz="3000" b="1" dirty="0">
                <a:solidFill>
                  <a:srgbClr val="FF0066"/>
                </a:solidFill>
                <a:latin typeface="Skia" charset="0"/>
              </a:rPr>
              <a:t>Example 3:</a:t>
            </a:r>
            <a:r>
              <a:rPr lang="en-US" altLang="en-US" sz="3000" dirty="0">
                <a:solidFill>
                  <a:srgbClr val="FF0066"/>
                </a:solidFill>
                <a:latin typeface="Skia" charset="0"/>
              </a:rPr>
              <a:t>  </a:t>
            </a:r>
            <a:br>
              <a:rPr lang="en-US" altLang="en-US" sz="3000" dirty="0">
                <a:solidFill>
                  <a:srgbClr val="FF0066"/>
                </a:solidFill>
                <a:latin typeface="Skia" charset="0"/>
              </a:rPr>
            </a:br>
            <a:r>
              <a:rPr lang="en-US" altLang="en-US" sz="3000" dirty="0">
                <a:solidFill>
                  <a:srgbClr val="FF0066"/>
                </a:solidFill>
                <a:latin typeface="Skia" charset="0"/>
              </a:rPr>
              <a:t>Cattle with cattle egrets</a:t>
            </a:r>
            <a:endParaRPr lang="en-US" altLang="en-US" sz="3000" dirty="0">
              <a:solidFill>
                <a:srgbClr val="00FFFF"/>
              </a:solidFill>
              <a:latin typeface="Skia" charset="0"/>
            </a:endParaRPr>
          </a:p>
        </p:txBody>
      </p:sp>
      <p:sp>
        <p:nvSpPr>
          <p:cNvPr id="155652" name="Text Box 8"/>
          <p:cNvSpPr txBox="1">
            <a:spLocks noChangeArrowheads="1"/>
          </p:cNvSpPr>
          <p:nvPr/>
        </p:nvSpPr>
        <p:spPr bwMode="auto">
          <a:xfrm>
            <a:off x="7847563" y="228698"/>
            <a:ext cx="424491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1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15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15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15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15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15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1500">
                <a:solidFill>
                  <a:schemeClr val="tx1"/>
                </a:solidFill>
                <a:latin typeface="Times New Roman" panose="02020603050405020304" pitchFamily="18" charset="0"/>
                <a:ea typeface="MS PGothic" panose="020B0600070205080204" pitchFamily="34" charset="-128"/>
              </a:defRPr>
            </a:lvl9pPr>
          </a:lstStyle>
          <a:p>
            <a:pPr algn="ctr" fontAlgn="base">
              <a:spcBef>
                <a:spcPct val="0"/>
              </a:spcBef>
              <a:spcAft>
                <a:spcPct val="0"/>
              </a:spcAft>
              <a:buFontTx/>
              <a:buNone/>
            </a:pPr>
            <a:r>
              <a:rPr lang="en-US" altLang="en-US" sz="3000" dirty="0">
                <a:solidFill>
                  <a:srgbClr val="800080"/>
                </a:solidFill>
                <a:latin typeface="Skia" charset="0"/>
              </a:rPr>
              <a:t>Cattle stir up insects as they eat grass</a:t>
            </a:r>
            <a:r>
              <a:rPr lang="en-US" altLang="en-US" sz="3000" dirty="0">
                <a:solidFill>
                  <a:srgbClr val="008000"/>
                </a:solidFill>
                <a:latin typeface="Skia" charset="0"/>
              </a:rPr>
              <a:t/>
            </a:r>
            <a:br>
              <a:rPr lang="en-US" altLang="en-US" sz="3000" dirty="0">
                <a:solidFill>
                  <a:srgbClr val="008000"/>
                </a:solidFill>
                <a:latin typeface="Skia" charset="0"/>
              </a:rPr>
            </a:br>
            <a:r>
              <a:rPr lang="en-US" altLang="en-US" sz="3000" dirty="0">
                <a:solidFill>
                  <a:srgbClr val="66FFFF"/>
                </a:solidFill>
                <a:latin typeface="Skia" charset="0"/>
              </a:rPr>
              <a:t>Egrets hang around and eat insects</a:t>
            </a:r>
          </a:p>
        </p:txBody>
      </p:sp>
      <p:pic>
        <p:nvPicPr>
          <p:cNvPr id="1556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530" y="1544899"/>
            <a:ext cx="6806866" cy="4603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8694893"/>
      </p:ext>
    </p:extLst>
  </p:cSld>
  <p:clrMapOvr>
    <a:masterClrMapping/>
  </p:clrMapOvr>
  <p:transition spd="slow">
    <p:dissolve/>
    <p:sndAc>
      <p:stSnd>
        <p:snd r:embed="rId3" name="hamme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46"/>
                                        </p:tgtEl>
                                        <p:attrNameLst>
                                          <p:attrName>style.visibility</p:attrName>
                                        </p:attrNameLst>
                                      </p:cBhvr>
                                      <p:to>
                                        <p:strVal val="visible"/>
                                      </p:to>
                                    </p:set>
                                    <p:anim calcmode="lin" valueType="num">
                                      <p:cBhvr additive="base">
                                        <p:cTn id="7" dur="500" fill="hold"/>
                                        <p:tgtEl>
                                          <p:spTgt spid="10246"/>
                                        </p:tgtEl>
                                        <p:attrNameLst>
                                          <p:attrName>ppt_x</p:attrName>
                                        </p:attrNameLst>
                                      </p:cBhvr>
                                      <p:tavLst>
                                        <p:tav tm="0">
                                          <p:val>
                                            <p:strVal val="#ppt_x"/>
                                          </p:val>
                                        </p:tav>
                                        <p:tav tm="100000">
                                          <p:val>
                                            <p:strVal val="#ppt_x"/>
                                          </p:val>
                                        </p:tav>
                                      </p:tavLst>
                                    </p:anim>
                                    <p:anim calcmode="lin" valueType="num">
                                      <p:cBhvr additive="base">
                                        <p:cTn id="8" dur="500" fill="hold"/>
                                        <p:tgtEl>
                                          <p:spTgt spid="102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5"/>
          <p:cNvPicPr>
            <a:picLocks noChangeAspect="1" noChangeArrowheads="1"/>
          </p:cNvPicPr>
          <p:nvPr/>
        </p:nvPicPr>
        <p:blipFill>
          <a:blip r:embed="rId4">
            <a:extLst>
              <a:ext uri="{28A0092B-C50C-407E-A947-70E740481C1C}">
                <a14:useLocalDpi xmlns:a14="http://schemas.microsoft.com/office/drawing/2010/main" val="0"/>
              </a:ext>
            </a:extLst>
          </a:blip>
          <a:srcRect l="11755"/>
          <a:stretch>
            <a:fillRect/>
          </a:stretch>
        </p:blipFill>
        <p:spPr bwMode="auto">
          <a:xfrm>
            <a:off x="317564" y="217779"/>
            <a:ext cx="6530934" cy="4917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Rectangle 6"/>
          <p:cNvSpPr>
            <a:spLocks noChangeArrowheads="1"/>
          </p:cNvSpPr>
          <p:nvPr/>
        </p:nvSpPr>
        <p:spPr bwMode="auto">
          <a:xfrm>
            <a:off x="2697846" y="5639416"/>
            <a:ext cx="6335713"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4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1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15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15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15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15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15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1500">
                <a:solidFill>
                  <a:schemeClr val="tx1"/>
                </a:solidFill>
                <a:latin typeface="Times New Roman" panose="02020603050405020304" pitchFamily="18" charset="0"/>
                <a:ea typeface="MS PGothic" panose="020B0600070205080204" pitchFamily="34" charset="-128"/>
              </a:defRPr>
            </a:lvl9pPr>
          </a:lstStyle>
          <a:p>
            <a:pPr algn="ctr" fontAlgn="base">
              <a:spcBef>
                <a:spcPct val="0"/>
              </a:spcBef>
              <a:spcAft>
                <a:spcPct val="0"/>
              </a:spcAft>
              <a:buFontTx/>
              <a:buNone/>
            </a:pPr>
            <a:r>
              <a:rPr lang="en-US" altLang="en-US" sz="3600" dirty="0">
                <a:solidFill>
                  <a:srgbClr val="FF0066"/>
                </a:solidFill>
                <a:latin typeface="Skia" charset="0"/>
              </a:rPr>
              <a:t>Commensalism: one benefits, one is unaffected</a:t>
            </a:r>
          </a:p>
        </p:txBody>
      </p:sp>
      <p:sp>
        <p:nvSpPr>
          <p:cNvPr id="157700" name="Text Box 7"/>
          <p:cNvSpPr txBox="1">
            <a:spLocks noChangeArrowheads="1"/>
          </p:cNvSpPr>
          <p:nvPr/>
        </p:nvSpPr>
        <p:spPr bwMode="auto">
          <a:xfrm>
            <a:off x="6367722" y="91281"/>
            <a:ext cx="60833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1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15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15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15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15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15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1500">
                <a:solidFill>
                  <a:schemeClr val="tx1"/>
                </a:solidFill>
                <a:latin typeface="Times New Roman" panose="02020603050405020304" pitchFamily="18" charset="0"/>
                <a:ea typeface="MS PGothic" panose="020B0600070205080204" pitchFamily="34" charset="-128"/>
              </a:defRPr>
            </a:lvl9pPr>
          </a:lstStyle>
          <a:p>
            <a:pPr algn="ctr" fontAlgn="base">
              <a:spcBef>
                <a:spcPct val="0"/>
              </a:spcBef>
              <a:spcAft>
                <a:spcPct val="0"/>
              </a:spcAft>
              <a:buFontTx/>
              <a:buNone/>
            </a:pPr>
            <a:r>
              <a:rPr lang="en-US" altLang="en-US" sz="3000" b="1" dirty="0">
                <a:solidFill>
                  <a:srgbClr val="FF0066"/>
                </a:solidFill>
                <a:latin typeface="Skia" charset="0"/>
              </a:rPr>
              <a:t>Example 4:</a:t>
            </a:r>
            <a:r>
              <a:rPr lang="en-US" altLang="en-US" sz="3000" dirty="0">
                <a:solidFill>
                  <a:srgbClr val="FF0066"/>
                </a:solidFill>
                <a:latin typeface="Skia" charset="0"/>
              </a:rPr>
              <a:t>  </a:t>
            </a:r>
            <a:br>
              <a:rPr lang="en-US" altLang="en-US" sz="3000" dirty="0">
                <a:solidFill>
                  <a:srgbClr val="FF0066"/>
                </a:solidFill>
                <a:latin typeface="Skia" charset="0"/>
              </a:rPr>
            </a:br>
            <a:r>
              <a:rPr lang="en-US" altLang="en-US" sz="3000" dirty="0">
                <a:solidFill>
                  <a:srgbClr val="FF0066"/>
                </a:solidFill>
                <a:latin typeface="Skia" charset="0"/>
              </a:rPr>
              <a:t>Clown fish with anemone</a:t>
            </a:r>
            <a:endParaRPr lang="en-US" altLang="en-US" sz="3000" dirty="0">
              <a:solidFill>
                <a:srgbClr val="00FFFF"/>
              </a:solidFill>
              <a:latin typeface="Skia" charset="0"/>
            </a:endParaRPr>
          </a:p>
        </p:txBody>
      </p:sp>
      <p:sp>
        <p:nvSpPr>
          <p:cNvPr id="157701" name="Text Box 8"/>
          <p:cNvSpPr txBox="1">
            <a:spLocks noChangeArrowheads="1"/>
          </p:cNvSpPr>
          <p:nvPr/>
        </p:nvSpPr>
        <p:spPr bwMode="auto">
          <a:xfrm>
            <a:off x="7803344" y="905430"/>
            <a:ext cx="3635987"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1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15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15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15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15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15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1500">
                <a:solidFill>
                  <a:schemeClr val="tx1"/>
                </a:solidFill>
                <a:latin typeface="Times New Roman" panose="02020603050405020304" pitchFamily="18" charset="0"/>
                <a:ea typeface="MS PGothic" panose="020B0600070205080204" pitchFamily="34" charset="-128"/>
              </a:defRPr>
            </a:lvl9pPr>
          </a:lstStyle>
          <a:p>
            <a:pPr algn="ctr" fontAlgn="base">
              <a:spcBef>
                <a:spcPct val="0"/>
              </a:spcBef>
              <a:spcAft>
                <a:spcPct val="0"/>
              </a:spcAft>
              <a:buFontTx/>
              <a:buNone/>
            </a:pPr>
            <a:r>
              <a:rPr lang="en-US" altLang="en-US" sz="3000" dirty="0">
                <a:solidFill>
                  <a:srgbClr val="66FFFF"/>
                </a:solidFill>
                <a:latin typeface="Skia" charset="0"/>
              </a:rPr>
              <a:t>Clown fish gets protection </a:t>
            </a:r>
            <a:r>
              <a:rPr lang="en-US" altLang="en-US" sz="3000" dirty="0">
                <a:solidFill>
                  <a:srgbClr val="800080"/>
                </a:solidFill>
                <a:latin typeface="Skia" charset="0"/>
              </a:rPr>
              <a:t>Anemone is unaffected</a:t>
            </a:r>
            <a:endParaRPr lang="en-US" altLang="en-US" sz="3000" dirty="0">
              <a:solidFill>
                <a:srgbClr val="008000"/>
              </a:solidFill>
              <a:latin typeface="Skia" charset="0"/>
            </a:endParaRPr>
          </a:p>
        </p:txBody>
      </p:sp>
    </p:spTree>
    <p:extLst>
      <p:ext uri="{BB962C8B-B14F-4D97-AF65-F5344CB8AC3E}">
        <p14:creationId xmlns:p14="http://schemas.microsoft.com/office/powerpoint/2010/main" val="2587463317"/>
      </p:ext>
    </p:extLst>
  </p:cSld>
  <p:clrMapOvr>
    <a:masterClrMapping/>
  </p:clrMapOvr>
  <p:transition spd="slow">
    <p:dissolve/>
    <p:sndAc>
      <p:stSnd>
        <p:snd r:embed="rId3" name="hamme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222"/>
                                        </p:tgtEl>
                                        <p:attrNameLst>
                                          <p:attrName>style.visibility</p:attrName>
                                        </p:attrNameLst>
                                      </p:cBhvr>
                                      <p:to>
                                        <p:strVal val="visible"/>
                                      </p:to>
                                    </p:set>
                                    <p:anim calcmode="lin" valueType="num">
                                      <p:cBhvr additive="base">
                                        <p:cTn id="7" dur="500" fill="hold"/>
                                        <p:tgtEl>
                                          <p:spTgt spid="9222"/>
                                        </p:tgtEl>
                                        <p:attrNameLst>
                                          <p:attrName>ppt_x</p:attrName>
                                        </p:attrNameLst>
                                      </p:cBhvr>
                                      <p:tavLst>
                                        <p:tav tm="0">
                                          <p:val>
                                            <p:strVal val="0-#ppt_w/2"/>
                                          </p:val>
                                        </p:tav>
                                        <p:tav tm="100000">
                                          <p:val>
                                            <p:strVal val="#ppt_x"/>
                                          </p:val>
                                        </p:tav>
                                      </p:tavLst>
                                    </p:anim>
                                    <p:anim calcmode="lin" valueType="num">
                                      <p:cBhvr additive="base">
                                        <p:cTn id="8" dur="500" fill="hold"/>
                                        <p:tgtEl>
                                          <p:spTgt spid="92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121920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half" idx="1"/>
          </p:nvPr>
        </p:nvSpPr>
        <p:spPr>
          <a:xfrm>
            <a:off x="277586" y="463550"/>
            <a:ext cx="10828564" cy="4308475"/>
          </a:xfrm>
        </p:spPr>
        <p:txBody>
          <a:bodyPr/>
          <a:lstStyle/>
          <a:p>
            <a:pPr marL="0" indent="0">
              <a:buNone/>
              <a:defRPr/>
            </a:pPr>
            <a:r>
              <a:rPr lang="en-US" sz="3200" dirty="0" smtClean="0"/>
              <a:t>B. Levels of Ecological Organization</a:t>
            </a:r>
          </a:p>
          <a:p>
            <a:pPr marL="0" indent="0">
              <a:buNone/>
              <a:defRPr/>
            </a:pPr>
            <a:r>
              <a:rPr lang="en-US" sz="3200" dirty="0" smtClean="0"/>
              <a:t>    1. Biosphere- all regions of Earth where organisms live. </a:t>
            </a:r>
            <a:endParaRPr lang="en-US" sz="3200" dirty="0"/>
          </a:p>
        </p:txBody>
      </p:sp>
      <p:sp>
        <p:nvSpPr>
          <p:cNvPr id="55300" name="Slide Number Placeholder 5"/>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b="1">
                <a:solidFill>
                  <a:schemeClr val="bg1"/>
                </a:solidFill>
                <a:latin typeface="Arial" panose="020B0604020202020204" pitchFamily="34" charset="0"/>
                <a:ea typeface="MS PGothic" panose="020B0600070205080204" pitchFamily="34" charset="-128"/>
              </a:defRPr>
            </a:lvl1pPr>
            <a:lvl2pPr marL="557213" indent="-214313">
              <a:spcBef>
                <a:spcPct val="20000"/>
              </a:spcBef>
              <a:buChar char="–"/>
              <a:defRPr sz="2100" b="1">
                <a:solidFill>
                  <a:schemeClr val="bg1"/>
                </a:solidFill>
                <a:latin typeface="Arial" panose="020B0604020202020204" pitchFamily="34" charset="0"/>
                <a:ea typeface="MS PGothic" panose="020B0600070205080204" pitchFamily="34" charset="-128"/>
              </a:defRPr>
            </a:lvl2pPr>
            <a:lvl3pPr marL="857250" indent="-171450">
              <a:spcBef>
                <a:spcPct val="20000"/>
              </a:spcBef>
              <a:buChar char="•"/>
              <a:defRPr sz="1800" b="1">
                <a:solidFill>
                  <a:schemeClr val="bg1"/>
                </a:solidFill>
                <a:latin typeface="Arial" panose="020B0604020202020204" pitchFamily="34" charset="0"/>
                <a:ea typeface="MS PGothic" panose="020B0600070205080204" pitchFamily="34" charset="-128"/>
              </a:defRPr>
            </a:lvl3pPr>
            <a:lvl4pPr marL="1200150" indent="-171450">
              <a:spcBef>
                <a:spcPct val="20000"/>
              </a:spcBef>
              <a:buChar char="–"/>
              <a:defRPr sz="1500" b="1">
                <a:solidFill>
                  <a:schemeClr val="bg1"/>
                </a:solidFill>
                <a:latin typeface="Arial" panose="020B0604020202020204" pitchFamily="34" charset="0"/>
                <a:ea typeface="MS PGothic" panose="020B0600070205080204" pitchFamily="34" charset="-128"/>
              </a:defRPr>
            </a:lvl4pPr>
            <a:lvl5pPr marL="1543050" indent="-171450">
              <a:spcBef>
                <a:spcPct val="20000"/>
              </a:spcBef>
              <a:buChar char="»"/>
              <a:defRPr sz="1500" b="1">
                <a:solidFill>
                  <a:schemeClr val="bg1"/>
                </a:solidFill>
                <a:latin typeface="Arial" panose="020B0604020202020204" pitchFamily="34" charset="0"/>
                <a:ea typeface="MS PGothic" panose="020B0600070205080204" pitchFamily="34" charset="-128"/>
              </a:defRPr>
            </a:lvl5pPr>
            <a:lvl6pPr marL="1885950" indent="-171450" eaLnBrk="0" fontAlgn="base" hangingPunct="0">
              <a:spcBef>
                <a:spcPct val="20000"/>
              </a:spcBef>
              <a:spcAft>
                <a:spcPct val="0"/>
              </a:spcAft>
              <a:buChar char="»"/>
              <a:defRPr sz="1500" b="1">
                <a:solidFill>
                  <a:schemeClr val="bg1"/>
                </a:solidFill>
                <a:latin typeface="Arial" panose="020B0604020202020204" pitchFamily="34" charset="0"/>
                <a:ea typeface="MS PGothic" panose="020B0600070205080204" pitchFamily="34" charset="-128"/>
              </a:defRPr>
            </a:lvl6pPr>
            <a:lvl7pPr marL="2228850" indent="-171450" eaLnBrk="0" fontAlgn="base" hangingPunct="0">
              <a:spcBef>
                <a:spcPct val="20000"/>
              </a:spcBef>
              <a:spcAft>
                <a:spcPct val="0"/>
              </a:spcAft>
              <a:buChar char="»"/>
              <a:defRPr sz="1500" b="1">
                <a:solidFill>
                  <a:schemeClr val="bg1"/>
                </a:solidFill>
                <a:latin typeface="Arial" panose="020B0604020202020204" pitchFamily="34" charset="0"/>
                <a:ea typeface="MS PGothic" panose="020B0600070205080204" pitchFamily="34" charset="-128"/>
              </a:defRPr>
            </a:lvl7pPr>
            <a:lvl8pPr marL="2571750" indent="-171450" eaLnBrk="0" fontAlgn="base" hangingPunct="0">
              <a:spcBef>
                <a:spcPct val="20000"/>
              </a:spcBef>
              <a:spcAft>
                <a:spcPct val="0"/>
              </a:spcAft>
              <a:buChar char="»"/>
              <a:defRPr sz="1500" b="1">
                <a:solidFill>
                  <a:schemeClr val="bg1"/>
                </a:solidFill>
                <a:latin typeface="Arial" panose="020B0604020202020204" pitchFamily="34" charset="0"/>
                <a:ea typeface="MS PGothic" panose="020B0600070205080204" pitchFamily="34" charset="-128"/>
              </a:defRPr>
            </a:lvl8pPr>
            <a:lvl9pPr marL="2914650" indent="-171450" eaLnBrk="0" fontAlgn="base" hangingPunct="0">
              <a:spcBef>
                <a:spcPct val="20000"/>
              </a:spcBef>
              <a:spcAft>
                <a:spcPct val="0"/>
              </a:spcAft>
              <a:buChar char="»"/>
              <a:defRPr sz="1500" b="1">
                <a:solidFill>
                  <a:schemeClr val="bg1"/>
                </a:solidFill>
                <a:latin typeface="Arial" panose="020B0604020202020204" pitchFamily="34" charset="0"/>
                <a:ea typeface="MS PGothic" panose="020B0600070205080204" pitchFamily="34" charset="-128"/>
              </a:defRPr>
            </a:lvl9pPr>
          </a:lstStyle>
          <a:p>
            <a:pPr>
              <a:spcBef>
                <a:spcPct val="0"/>
              </a:spcBef>
              <a:buFontTx/>
              <a:buNone/>
              <a:defRPr/>
            </a:pPr>
            <a:fld id="{F946089B-743C-4DFD-AA2D-6FF39664F058}" type="slidenum">
              <a:rPr lang="en-US" altLang="en-US" sz="1050" b="0">
                <a:solidFill>
                  <a:srgbClr val="000000"/>
                </a:solidFill>
              </a:rPr>
              <a:pPr>
                <a:spcBef>
                  <a:spcPct val="0"/>
                </a:spcBef>
                <a:buFontTx/>
                <a:buNone/>
                <a:defRPr/>
              </a:pPr>
              <a:t>6</a:t>
            </a:fld>
            <a:endParaRPr lang="en-US" altLang="en-US" sz="1050" b="0" dirty="0">
              <a:solidFill>
                <a:srgbClr val="000000"/>
              </a:solidFill>
            </a:endParaRPr>
          </a:p>
        </p:txBody>
      </p:sp>
      <p:pic>
        <p:nvPicPr>
          <p:cNvPr id="55301"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3078" y="2218533"/>
            <a:ext cx="5097236" cy="4393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85806" y="1804310"/>
            <a:ext cx="4738008" cy="4748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30654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55301"/>
                                        </p:tgtEl>
                                        <p:attrNameLst>
                                          <p:attrName>style.visibility</p:attrName>
                                        </p:attrNameLst>
                                      </p:cBhvr>
                                      <p:to>
                                        <p:strVal val="visible"/>
                                      </p:to>
                                    </p:set>
                                    <p:anim calcmode="lin" valueType="num">
                                      <p:cBhvr additive="base">
                                        <p:cTn id="19" dur="500" fill="hold"/>
                                        <p:tgtEl>
                                          <p:spTgt spid="55301"/>
                                        </p:tgtEl>
                                        <p:attrNameLst>
                                          <p:attrName>ppt_x</p:attrName>
                                        </p:attrNameLst>
                                      </p:cBhvr>
                                      <p:tavLst>
                                        <p:tav tm="0">
                                          <p:val>
                                            <p:strVal val="#ppt_x"/>
                                          </p:val>
                                        </p:tav>
                                        <p:tav tm="100000">
                                          <p:val>
                                            <p:strVal val="#ppt_x"/>
                                          </p:val>
                                        </p:tav>
                                      </p:tavLst>
                                    </p:anim>
                                    <p:anim calcmode="lin" valueType="num">
                                      <p:cBhvr additive="base">
                                        <p:cTn id="20" dur="500" fill="hold"/>
                                        <p:tgtEl>
                                          <p:spTgt spid="5530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5302"/>
                                        </p:tgtEl>
                                        <p:attrNameLst>
                                          <p:attrName>style.visibility</p:attrName>
                                        </p:attrNameLst>
                                      </p:cBhvr>
                                      <p:to>
                                        <p:strVal val="visible"/>
                                      </p:to>
                                    </p:set>
                                    <p:anim calcmode="lin" valueType="num">
                                      <p:cBhvr additive="base">
                                        <p:cTn id="23" dur="500" fill="hold"/>
                                        <p:tgtEl>
                                          <p:spTgt spid="55302"/>
                                        </p:tgtEl>
                                        <p:attrNameLst>
                                          <p:attrName>ppt_x</p:attrName>
                                        </p:attrNameLst>
                                      </p:cBhvr>
                                      <p:tavLst>
                                        <p:tav tm="0">
                                          <p:val>
                                            <p:strVal val="#ppt_x"/>
                                          </p:val>
                                        </p:tav>
                                        <p:tav tm="100000">
                                          <p:val>
                                            <p:strVal val="#ppt_x"/>
                                          </p:val>
                                        </p:tav>
                                      </p:tavLst>
                                    </p:anim>
                                    <p:anim calcmode="lin" valueType="num">
                                      <p:cBhvr additive="base">
                                        <p:cTn id="24" dur="500" fill="hold"/>
                                        <p:tgtEl>
                                          <p:spTgt spid="553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974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5287" y="91296"/>
            <a:ext cx="7607517" cy="5052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2" name="Rectangle 8"/>
          <p:cNvSpPr>
            <a:spLocks noGrp="1" noChangeArrowheads="1"/>
          </p:cNvSpPr>
          <p:nvPr>
            <p:ph type="ctrTitle"/>
          </p:nvPr>
        </p:nvSpPr>
        <p:spPr>
          <a:xfrm>
            <a:off x="3251200" y="5143500"/>
            <a:ext cx="5708650" cy="857250"/>
          </a:xfrm>
          <a:noFill/>
        </p:spPr>
        <p:txBody>
          <a:bodyPr/>
          <a:lstStyle/>
          <a:p>
            <a:r>
              <a:rPr lang="en-US" altLang="en-US" sz="3600"/>
              <a:t>Mutualism: both benefit</a:t>
            </a:r>
          </a:p>
        </p:txBody>
      </p:sp>
      <p:sp>
        <p:nvSpPr>
          <p:cNvPr id="159748" name="Text Box 9"/>
          <p:cNvSpPr txBox="1">
            <a:spLocks noChangeArrowheads="1"/>
          </p:cNvSpPr>
          <p:nvPr/>
        </p:nvSpPr>
        <p:spPr bwMode="auto">
          <a:xfrm>
            <a:off x="-763325" y="91297"/>
            <a:ext cx="57562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1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15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15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15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15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15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1500">
                <a:solidFill>
                  <a:schemeClr val="tx1"/>
                </a:solidFill>
                <a:latin typeface="Times New Roman" panose="02020603050405020304" pitchFamily="18" charset="0"/>
                <a:ea typeface="MS PGothic" panose="020B0600070205080204" pitchFamily="34" charset="-128"/>
              </a:defRPr>
            </a:lvl9pPr>
          </a:lstStyle>
          <a:p>
            <a:pPr algn="ctr" fontAlgn="base">
              <a:spcBef>
                <a:spcPct val="0"/>
              </a:spcBef>
              <a:spcAft>
                <a:spcPct val="0"/>
              </a:spcAft>
              <a:buFontTx/>
              <a:buNone/>
            </a:pPr>
            <a:r>
              <a:rPr lang="en-US" altLang="en-US" sz="3000" b="1" dirty="0">
                <a:solidFill>
                  <a:srgbClr val="FF0066"/>
                </a:solidFill>
                <a:latin typeface="Skia" charset="0"/>
              </a:rPr>
              <a:t>Example 5:</a:t>
            </a:r>
            <a:r>
              <a:rPr lang="en-US" altLang="en-US" sz="3000" dirty="0">
                <a:solidFill>
                  <a:srgbClr val="FF0066"/>
                </a:solidFill>
                <a:latin typeface="Skia" charset="0"/>
              </a:rPr>
              <a:t>  </a:t>
            </a:r>
            <a:br>
              <a:rPr lang="en-US" altLang="en-US" sz="3000" dirty="0">
                <a:solidFill>
                  <a:srgbClr val="FF0066"/>
                </a:solidFill>
                <a:latin typeface="Skia" charset="0"/>
              </a:rPr>
            </a:br>
            <a:r>
              <a:rPr lang="en-US" altLang="en-US" sz="3000" dirty="0">
                <a:solidFill>
                  <a:srgbClr val="FF0066"/>
                </a:solidFill>
                <a:latin typeface="Skia" charset="0"/>
              </a:rPr>
              <a:t>Antelope with </a:t>
            </a:r>
            <a:r>
              <a:rPr lang="en-US" altLang="en-US" sz="3000" dirty="0" err="1">
                <a:solidFill>
                  <a:srgbClr val="FF0066"/>
                </a:solidFill>
                <a:latin typeface="Skia" charset="0"/>
              </a:rPr>
              <a:t>Oxbird</a:t>
            </a:r>
            <a:endParaRPr lang="en-US" altLang="en-US" sz="3000" dirty="0">
              <a:solidFill>
                <a:srgbClr val="00FFFF"/>
              </a:solidFill>
              <a:latin typeface="Skia" charset="0"/>
            </a:endParaRPr>
          </a:p>
        </p:txBody>
      </p:sp>
      <p:sp>
        <p:nvSpPr>
          <p:cNvPr id="159749" name="Text Box 10"/>
          <p:cNvSpPr txBox="1">
            <a:spLocks noChangeArrowheads="1"/>
          </p:cNvSpPr>
          <p:nvPr/>
        </p:nvSpPr>
        <p:spPr bwMode="auto">
          <a:xfrm>
            <a:off x="259702" y="1262613"/>
            <a:ext cx="1765300" cy="332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1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15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15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15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15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15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1500">
                <a:solidFill>
                  <a:schemeClr val="tx1"/>
                </a:solidFill>
                <a:latin typeface="Times New Roman" panose="02020603050405020304" pitchFamily="18" charset="0"/>
                <a:ea typeface="MS PGothic" panose="020B0600070205080204" pitchFamily="34" charset="-128"/>
              </a:defRPr>
            </a:lvl9pPr>
          </a:lstStyle>
          <a:p>
            <a:pPr algn="ctr" fontAlgn="base">
              <a:spcBef>
                <a:spcPct val="0"/>
              </a:spcBef>
              <a:spcAft>
                <a:spcPct val="0"/>
              </a:spcAft>
              <a:buFontTx/>
              <a:buNone/>
            </a:pPr>
            <a:r>
              <a:rPr lang="en-US" altLang="en-US" sz="3000" dirty="0">
                <a:solidFill>
                  <a:srgbClr val="66FFFF"/>
                </a:solidFill>
                <a:latin typeface="Skia" charset="0"/>
              </a:rPr>
              <a:t>Antelope gets rid of parasites </a:t>
            </a:r>
            <a:r>
              <a:rPr lang="en-US" altLang="en-US" sz="3000" dirty="0" err="1">
                <a:solidFill>
                  <a:srgbClr val="66FFFF"/>
                </a:solidFill>
                <a:latin typeface="Skia" charset="0"/>
              </a:rPr>
              <a:t>Oxbird</a:t>
            </a:r>
            <a:r>
              <a:rPr lang="en-US" altLang="en-US" sz="3000" dirty="0">
                <a:solidFill>
                  <a:srgbClr val="66FFFF"/>
                </a:solidFill>
                <a:latin typeface="Skia" charset="0"/>
              </a:rPr>
              <a:t> gets a meal</a:t>
            </a:r>
          </a:p>
        </p:txBody>
      </p:sp>
    </p:spTree>
    <p:extLst>
      <p:ext uri="{BB962C8B-B14F-4D97-AF65-F5344CB8AC3E}">
        <p14:creationId xmlns:p14="http://schemas.microsoft.com/office/powerpoint/2010/main" val="3287766132"/>
      </p:ext>
    </p:extLst>
  </p:cSld>
  <p:clrMapOvr>
    <a:masterClrMapping/>
  </p:clrMapOvr>
  <p:transition spd="slow">
    <p:dissolve/>
    <p:sndAc>
      <p:stSnd>
        <p:snd r:embed="rId3" name="hamme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272"/>
                                        </p:tgtEl>
                                        <p:attrNameLst>
                                          <p:attrName>style.visibility</p:attrName>
                                        </p:attrNameLst>
                                      </p:cBhvr>
                                      <p:to>
                                        <p:strVal val="visible"/>
                                      </p:to>
                                    </p:set>
                                    <p:anim calcmode="lin" valueType="num">
                                      <p:cBhvr additive="base">
                                        <p:cTn id="7" dur="500" fill="hold"/>
                                        <p:tgtEl>
                                          <p:spTgt spid="11272"/>
                                        </p:tgtEl>
                                        <p:attrNameLst>
                                          <p:attrName>ppt_x</p:attrName>
                                        </p:attrNameLst>
                                      </p:cBhvr>
                                      <p:tavLst>
                                        <p:tav tm="0">
                                          <p:val>
                                            <p:strVal val="0-#ppt_w/2"/>
                                          </p:val>
                                        </p:tav>
                                        <p:tav tm="100000">
                                          <p:val>
                                            <p:strVal val="#ppt_x"/>
                                          </p:val>
                                        </p:tav>
                                      </p:tavLst>
                                    </p:anim>
                                    <p:anim calcmode="lin" valueType="num">
                                      <p:cBhvr additive="base">
                                        <p:cTn id="8" dur="500" fill="hold"/>
                                        <p:tgtEl>
                                          <p:spTgt spid="1127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2"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6" name="Rectangle 8"/>
          <p:cNvSpPr>
            <a:spLocks noChangeArrowheads="1"/>
          </p:cNvSpPr>
          <p:nvPr/>
        </p:nvSpPr>
        <p:spPr bwMode="auto">
          <a:xfrm>
            <a:off x="1381291" y="5979013"/>
            <a:ext cx="9059664"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4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1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15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15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15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15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15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1500">
                <a:solidFill>
                  <a:schemeClr val="tx1"/>
                </a:solidFill>
                <a:latin typeface="Times New Roman" panose="02020603050405020304" pitchFamily="18" charset="0"/>
                <a:ea typeface="MS PGothic" panose="020B0600070205080204" pitchFamily="34" charset="-128"/>
              </a:defRPr>
            </a:lvl9pPr>
          </a:lstStyle>
          <a:p>
            <a:pPr algn="ctr" fontAlgn="base">
              <a:spcBef>
                <a:spcPct val="0"/>
              </a:spcBef>
              <a:spcAft>
                <a:spcPct val="0"/>
              </a:spcAft>
              <a:buFontTx/>
              <a:buNone/>
            </a:pPr>
            <a:r>
              <a:rPr lang="en-US" altLang="en-US" sz="3600" dirty="0">
                <a:solidFill>
                  <a:srgbClr val="FF0066"/>
                </a:solidFill>
                <a:latin typeface="Skia" charset="0"/>
              </a:rPr>
              <a:t>Parasitism: one benefits, one is harmed</a:t>
            </a:r>
          </a:p>
        </p:txBody>
      </p:sp>
      <p:sp>
        <p:nvSpPr>
          <p:cNvPr id="161795" name="Text Box 9"/>
          <p:cNvSpPr txBox="1">
            <a:spLocks noChangeArrowheads="1"/>
          </p:cNvSpPr>
          <p:nvPr/>
        </p:nvSpPr>
        <p:spPr bwMode="auto">
          <a:xfrm>
            <a:off x="-772497" y="95737"/>
            <a:ext cx="108775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1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15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15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15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15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15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1500">
                <a:solidFill>
                  <a:schemeClr val="tx1"/>
                </a:solidFill>
                <a:latin typeface="Times New Roman" panose="02020603050405020304" pitchFamily="18" charset="0"/>
                <a:ea typeface="MS PGothic" panose="020B0600070205080204" pitchFamily="34" charset="-128"/>
              </a:defRPr>
            </a:lvl9pPr>
          </a:lstStyle>
          <a:p>
            <a:pPr algn="ctr" fontAlgn="base">
              <a:spcBef>
                <a:spcPct val="0"/>
              </a:spcBef>
              <a:spcAft>
                <a:spcPct val="0"/>
              </a:spcAft>
              <a:buFontTx/>
              <a:buNone/>
            </a:pPr>
            <a:r>
              <a:rPr lang="en-US" altLang="en-US" sz="3000" b="1" dirty="0">
                <a:solidFill>
                  <a:srgbClr val="FF0066"/>
                </a:solidFill>
                <a:latin typeface="Skia" charset="0"/>
              </a:rPr>
              <a:t>Example 6:</a:t>
            </a:r>
            <a:r>
              <a:rPr lang="en-US" altLang="en-US" sz="3000" dirty="0">
                <a:solidFill>
                  <a:srgbClr val="FF0066"/>
                </a:solidFill>
                <a:latin typeface="Skia" charset="0"/>
              </a:rPr>
              <a:t>  </a:t>
            </a:r>
            <a:br>
              <a:rPr lang="en-US" altLang="en-US" sz="3000" dirty="0">
                <a:solidFill>
                  <a:srgbClr val="FF0066"/>
                </a:solidFill>
                <a:latin typeface="Skia" charset="0"/>
              </a:rPr>
            </a:br>
            <a:r>
              <a:rPr lang="en-US" altLang="en-US" sz="3000" dirty="0" err="1">
                <a:solidFill>
                  <a:srgbClr val="FF0066"/>
                </a:solidFill>
                <a:latin typeface="Skia" charset="0"/>
              </a:rPr>
              <a:t>Taenia</a:t>
            </a:r>
            <a:r>
              <a:rPr lang="en-US" altLang="en-US" sz="3000" dirty="0">
                <a:solidFill>
                  <a:srgbClr val="FF0066"/>
                </a:solidFill>
                <a:latin typeface="Skia" charset="0"/>
              </a:rPr>
              <a:t> worm in human eye</a:t>
            </a:r>
            <a:endParaRPr lang="en-US" altLang="en-US" sz="3000" dirty="0">
              <a:solidFill>
                <a:srgbClr val="00FFFF"/>
              </a:solidFill>
              <a:latin typeface="Skia" charset="0"/>
            </a:endParaRPr>
          </a:p>
        </p:txBody>
      </p:sp>
      <p:sp>
        <p:nvSpPr>
          <p:cNvPr id="161796" name="Text Box 10"/>
          <p:cNvSpPr txBox="1">
            <a:spLocks noChangeArrowheads="1"/>
          </p:cNvSpPr>
          <p:nvPr/>
        </p:nvSpPr>
        <p:spPr bwMode="auto">
          <a:xfrm>
            <a:off x="294647" y="1028182"/>
            <a:ext cx="2173288"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1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15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15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15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15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15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1500">
                <a:solidFill>
                  <a:schemeClr val="tx1"/>
                </a:solidFill>
                <a:latin typeface="Times New Roman" panose="02020603050405020304" pitchFamily="18" charset="0"/>
                <a:ea typeface="MS PGothic" panose="020B0600070205080204" pitchFamily="34" charset="-128"/>
              </a:defRPr>
            </a:lvl9pPr>
          </a:lstStyle>
          <a:p>
            <a:pPr algn="ctr" fontAlgn="base">
              <a:spcBef>
                <a:spcPct val="0"/>
              </a:spcBef>
              <a:spcAft>
                <a:spcPct val="0"/>
              </a:spcAft>
              <a:buFontTx/>
              <a:buNone/>
            </a:pPr>
            <a:r>
              <a:rPr lang="en-US" altLang="en-US" sz="3000" dirty="0">
                <a:solidFill>
                  <a:srgbClr val="FF66A3"/>
                </a:solidFill>
                <a:latin typeface="Skia" charset="0"/>
              </a:rPr>
              <a:t>Worm infects human blood stream</a:t>
            </a:r>
            <a:br>
              <a:rPr lang="en-US" altLang="en-US" sz="3000" dirty="0">
                <a:solidFill>
                  <a:srgbClr val="FF66A3"/>
                </a:solidFill>
                <a:latin typeface="Skia" charset="0"/>
              </a:rPr>
            </a:br>
            <a:r>
              <a:rPr lang="en-US" altLang="en-US" sz="3000" dirty="0">
                <a:solidFill>
                  <a:srgbClr val="00FFFF"/>
                </a:solidFill>
                <a:latin typeface="Skia" charset="0"/>
              </a:rPr>
              <a:t>Human may go blind</a:t>
            </a:r>
            <a:endParaRPr lang="en-US" altLang="en-US" sz="3000" dirty="0">
              <a:solidFill>
                <a:srgbClr val="008000"/>
              </a:solidFill>
              <a:latin typeface="Skia" charset="0"/>
            </a:endParaRPr>
          </a:p>
        </p:txBody>
      </p:sp>
      <p:pic>
        <p:nvPicPr>
          <p:cNvPr id="1026" name="Picture 2" descr="Image result for taneia eye wor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0276" y="1177052"/>
            <a:ext cx="6858000" cy="4867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7777686"/>
      </p:ext>
    </p:extLst>
  </p:cSld>
  <p:clrMapOvr>
    <a:masterClrMapping/>
  </p:clrMapOvr>
  <p:transition spd="slow">
    <p:dissolve/>
    <p:sndAc>
      <p:stSnd>
        <p:snd r:embed="rId3" name="hamme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296"/>
                                        </p:tgtEl>
                                        <p:attrNameLst>
                                          <p:attrName>style.visibility</p:attrName>
                                        </p:attrNameLst>
                                      </p:cBhvr>
                                      <p:to>
                                        <p:strVal val="visible"/>
                                      </p:to>
                                    </p:set>
                                    <p:anim calcmode="lin" valueType="num">
                                      <p:cBhvr additive="base">
                                        <p:cTn id="7" dur="500" fill="hold"/>
                                        <p:tgtEl>
                                          <p:spTgt spid="12296"/>
                                        </p:tgtEl>
                                        <p:attrNameLst>
                                          <p:attrName>ppt_x</p:attrName>
                                        </p:attrNameLst>
                                      </p:cBhvr>
                                      <p:tavLst>
                                        <p:tav tm="0">
                                          <p:val>
                                            <p:strVal val="1+#ppt_w/2"/>
                                          </p:val>
                                        </p:tav>
                                        <p:tav tm="100000">
                                          <p:val>
                                            <p:strVal val="#ppt_x"/>
                                          </p:val>
                                        </p:tav>
                                      </p:tavLst>
                                    </p:anim>
                                    <p:anim calcmode="lin" valueType="num">
                                      <p:cBhvr additive="base">
                                        <p:cTn id="8" dur="500" fill="hold"/>
                                        <p:tgtEl>
                                          <p:spTgt spid="122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6" grpId="0"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893044864"/>
              </p:ext>
            </p:extLst>
          </p:nvPr>
        </p:nvGraphicFramePr>
        <p:xfrm>
          <a:off x="0" y="762000"/>
          <a:ext cx="12191999" cy="6096000"/>
        </p:xfrm>
        <a:graphic>
          <a:graphicData uri="http://schemas.openxmlformats.org/drawingml/2006/table">
            <a:tbl>
              <a:tblPr/>
              <a:tblGrid>
                <a:gridCol w="3374886">
                  <a:extLst>
                    <a:ext uri="{9D8B030D-6E8A-4147-A177-3AD203B41FA5}">
                      <a16:colId xmlns:a16="http://schemas.microsoft.com/office/drawing/2014/main" val="20000"/>
                    </a:ext>
                  </a:extLst>
                </a:gridCol>
                <a:gridCol w="2721113">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gridCol w="3048000">
                  <a:extLst>
                    <a:ext uri="{9D8B030D-6E8A-4147-A177-3AD203B41FA5}">
                      <a16:colId xmlns:a16="http://schemas.microsoft.com/office/drawing/2014/main" val="20003"/>
                    </a:ext>
                  </a:extLst>
                </a:gridCol>
              </a:tblGrid>
              <a:tr h="566013">
                <a:tc>
                  <a:txBody>
                    <a:bodyPr/>
                    <a:lstStyle>
                      <a:lvl1pPr>
                        <a:spcBef>
                          <a:spcPct val="20000"/>
                        </a:spcBef>
                        <a:defRPr sz="28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defRPr sz="24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defRPr sz="20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defRPr>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defRPr>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dirty="0" smtClean="0">
                          <a:ln>
                            <a:noFill/>
                          </a:ln>
                          <a:solidFill>
                            <a:srgbClr val="080808"/>
                          </a:solidFill>
                          <a:effectLst/>
                          <a:latin typeface="Times New Roman" panose="02020603050405020304" pitchFamily="18" charset="0"/>
                          <a:ea typeface="MS PGothic" panose="020B0600070205080204" pitchFamily="34" charset="-128"/>
                        </a:rPr>
                        <a:t>GREEN</a:t>
                      </a:r>
                    </a:p>
                  </a:txBody>
                  <a:tcPr marL="68580" marR="68580" marT="34290" marB="342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F6"/>
                    </a:solidFill>
                  </a:tcPr>
                </a:tc>
                <a:tc>
                  <a:txBody>
                    <a:bodyPr/>
                    <a:lstStyle>
                      <a:lvl1pPr>
                        <a:spcBef>
                          <a:spcPct val="20000"/>
                        </a:spcBef>
                        <a:defRPr sz="28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defRPr sz="24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defRPr sz="20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defRPr>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defRPr>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dirty="0" smtClean="0">
                          <a:ln>
                            <a:noFill/>
                          </a:ln>
                          <a:solidFill>
                            <a:srgbClr val="080808"/>
                          </a:solidFill>
                          <a:effectLst/>
                          <a:latin typeface="Times New Roman" panose="02020603050405020304" pitchFamily="18" charset="0"/>
                          <a:ea typeface="MS PGothic" panose="020B0600070205080204" pitchFamily="34" charset="-128"/>
                        </a:rPr>
                        <a:t>BLUE</a:t>
                      </a:r>
                    </a:p>
                  </a:txBody>
                  <a:tcPr marL="68580" marR="68580" marT="34290" marB="342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F6"/>
                    </a:solidFill>
                  </a:tcPr>
                </a:tc>
                <a:tc>
                  <a:txBody>
                    <a:bodyPr/>
                    <a:lstStyle>
                      <a:lvl1pPr>
                        <a:spcBef>
                          <a:spcPct val="20000"/>
                        </a:spcBef>
                        <a:defRPr sz="28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defRPr sz="24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defRPr sz="20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defRPr>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defRPr>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dirty="0" smtClean="0">
                          <a:ln>
                            <a:noFill/>
                          </a:ln>
                          <a:solidFill>
                            <a:srgbClr val="080808"/>
                          </a:solidFill>
                          <a:effectLst/>
                          <a:latin typeface="Times New Roman" panose="02020603050405020304" pitchFamily="18" charset="0"/>
                          <a:ea typeface="MS PGothic" panose="020B0600070205080204" pitchFamily="34" charset="-128"/>
                        </a:rPr>
                        <a:t>PURPLE</a:t>
                      </a:r>
                    </a:p>
                  </a:txBody>
                  <a:tcPr marL="68580" marR="68580" marT="34290" marB="342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F6"/>
                    </a:solidFill>
                  </a:tcPr>
                </a:tc>
                <a:tc>
                  <a:txBody>
                    <a:bodyPr/>
                    <a:lstStyle>
                      <a:lvl1pPr>
                        <a:spcBef>
                          <a:spcPct val="20000"/>
                        </a:spcBef>
                        <a:defRPr sz="28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defRPr sz="24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defRPr sz="20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defRPr>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defRPr>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dirty="0" smtClean="0">
                          <a:ln>
                            <a:noFill/>
                          </a:ln>
                          <a:solidFill>
                            <a:srgbClr val="080808"/>
                          </a:solidFill>
                          <a:effectLst/>
                          <a:latin typeface="Times New Roman" panose="02020603050405020304" pitchFamily="18" charset="0"/>
                          <a:ea typeface="MS PGothic" panose="020B0600070205080204" pitchFamily="34" charset="-128"/>
                        </a:rPr>
                        <a:t>PINK</a:t>
                      </a:r>
                    </a:p>
                  </a:txBody>
                  <a:tcPr marL="68580" marR="68580" marT="34290" marB="342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F6"/>
                    </a:solidFill>
                  </a:tcPr>
                </a:tc>
                <a:extLst>
                  <a:ext uri="{0D108BD9-81ED-4DB2-BD59-A6C34878D82A}">
                    <a16:rowId xmlns:a16="http://schemas.microsoft.com/office/drawing/2014/main" val="10000"/>
                  </a:ext>
                </a:extLst>
              </a:tr>
              <a:tr h="5529987">
                <a:tc>
                  <a:txBody>
                    <a:bodyPr/>
                    <a:lstStyle>
                      <a:lvl1pPr marL="342900" indent="-342900">
                        <a:spcBef>
                          <a:spcPct val="20000"/>
                        </a:spcBef>
                        <a:defRPr sz="28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defRPr sz="24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defRPr sz="20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defRPr>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defRPr>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MS PGothic" panose="020B0600070205080204" pitchFamily="34" charset="-128"/>
                        </a:defRPr>
                      </a:lvl9pPr>
                    </a:lstStyle>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en-US" altLang="en-US" sz="1600" b="0" i="0" u="none" strike="noStrike" cap="none" normalizeH="0" baseline="0" dirty="0" smtClean="0">
                          <a:ln>
                            <a:noFill/>
                          </a:ln>
                          <a:solidFill>
                            <a:srgbClr val="000104"/>
                          </a:solidFill>
                          <a:effectLst/>
                          <a:latin typeface="Times New Roman" panose="02020603050405020304" pitchFamily="18" charset="0"/>
                          <a:ea typeface="MS PGothic" panose="020B0600070205080204" pitchFamily="34" charset="-128"/>
                        </a:rPr>
                        <a:t>Ringworm/</a:t>
                      </a:r>
                      <a:r>
                        <a:rPr kumimoji="0" lang="en-US" altLang="en-US" sz="1600" b="0" i="0" u="none" strike="noStrike" cap="none" normalizeH="0" baseline="0" dirty="0" err="1" smtClean="0">
                          <a:ln>
                            <a:noFill/>
                          </a:ln>
                          <a:solidFill>
                            <a:srgbClr val="000104"/>
                          </a:solidFill>
                          <a:effectLst/>
                          <a:latin typeface="Times New Roman" panose="02020603050405020304" pitchFamily="18" charset="0"/>
                          <a:ea typeface="MS PGothic" panose="020B0600070205080204" pitchFamily="34" charset="-128"/>
                        </a:rPr>
                        <a:t>athelete</a:t>
                      </a:r>
                      <a:r>
                        <a:rPr kumimoji="0" lang="ja-JP" altLang="en-US" sz="1600" b="0" i="0" u="none" strike="noStrike" cap="none" normalizeH="0" baseline="0" dirty="0" smtClean="0">
                          <a:ln>
                            <a:noFill/>
                          </a:ln>
                          <a:solidFill>
                            <a:srgbClr val="000104"/>
                          </a:solidFill>
                          <a:effectLst/>
                          <a:latin typeface="Times New Roman" panose="02020603050405020304" pitchFamily="18" charset="0"/>
                          <a:ea typeface="MS PGothic" panose="020B0600070205080204" pitchFamily="34" charset="-128"/>
                        </a:rPr>
                        <a:t>’</a:t>
                      </a:r>
                      <a:r>
                        <a:rPr kumimoji="0" lang="en-US" altLang="ja-JP" sz="1600" b="0" i="0" u="none" strike="noStrike" cap="none" normalizeH="0" baseline="0" dirty="0" smtClean="0">
                          <a:ln>
                            <a:noFill/>
                          </a:ln>
                          <a:solidFill>
                            <a:srgbClr val="000104"/>
                          </a:solidFill>
                          <a:effectLst/>
                          <a:latin typeface="Times New Roman" panose="02020603050405020304" pitchFamily="18" charset="0"/>
                          <a:ea typeface="MS PGothic" panose="020B0600070205080204" pitchFamily="34" charset="-128"/>
                        </a:rPr>
                        <a:t>s foot &amp; Human = parasitism </a:t>
                      </a:r>
                      <a:endParaRPr kumimoji="0" lang="en-US" altLang="en-US" sz="1600" b="0" i="0" u="none" strike="noStrike" cap="none" normalizeH="0" baseline="0" dirty="0" smtClean="0">
                        <a:ln>
                          <a:noFill/>
                        </a:ln>
                        <a:solidFill>
                          <a:srgbClr val="000104"/>
                        </a:solidFill>
                        <a:effectLst/>
                        <a:latin typeface="Times New Roman" panose="02020603050405020304" pitchFamily="18" charset="0"/>
                        <a:ea typeface="MS PGothic" panose="020B0600070205080204" pitchFamily="34" charset="-128"/>
                      </a:endParaRPr>
                    </a:p>
                  </a:txBody>
                  <a:tcPr marL="68580" marR="68580" marT="34290" marB="342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CDCDEC"/>
                    </a:solidFill>
                  </a:tcPr>
                </a:tc>
                <a:tc>
                  <a:txBody>
                    <a:bodyPr/>
                    <a:lstStyle>
                      <a:lvl1pPr>
                        <a:spcBef>
                          <a:spcPct val="20000"/>
                        </a:spcBef>
                        <a:defRPr sz="28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defRPr sz="24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defRPr sz="20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defRPr>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defRPr>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dirty="0" smtClean="0">
                        <a:ln>
                          <a:noFill/>
                        </a:ln>
                        <a:solidFill>
                          <a:srgbClr val="808080"/>
                        </a:solidFill>
                        <a:effectLst/>
                        <a:latin typeface="Times New Roman" panose="02020603050405020304" pitchFamily="18" charset="0"/>
                        <a:ea typeface="MS PGothic" panose="020B0600070205080204" pitchFamily="34" charset="-128"/>
                      </a:endParaRPr>
                    </a:p>
                  </a:txBody>
                  <a:tcPr marL="68580" marR="68580" marT="34290" marB="342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CDCDEC"/>
                    </a:solidFill>
                  </a:tcPr>
                </a:tc>
                <a:tc>
                  <a:txBody>
                    <a:bodyPr/>
                    <a:lstStyle>
                      <a:lvl1pPr>
                        <a:spcBef>
                          <a:spcPct val="20000"/>
                        </a:spcBef>
                        <a:defRPr sz="28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defRPr sz="24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defRPr sz="20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defRPr>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defRPr>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dirty="0" smtClean="0">
                        <a:ln>
                          <a:noFill/>
                        </a:ln>
                        <a:solidFill>
                          <a:srgbClr val="808080"/>
                        </a:solidFill>
                        <a:effectLst/>
                        <a:latin typeface="Times New Roman" panose="02020603050405020304" pitchFamily="18" charset="0"/>
                        <a:ea typeface="MS PGothic" panose="020B0600070205080204" pitchFamily="34" charset="-128"/>
                      </a:endParaRPr>
                    </a:p>
                  </a:txBody>
                  <a:tcPr marL="68580" marR="68580" marT="34290" marB="342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CDCDEC"/>
                    </a:solidFill>
                  </a:tcPr>
                </a:tc>
                <a:tc>
                  <a:txBody>
                    <a:bodyPr/>
                    <a:lstStyle>
                      <a:lvl1pPr>
                        <a:spcBef>
                          <a:spcPct val="20000"/>
                        </a:spcBef>
                        <a:defRPr sz="28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defRPr sz="24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defRPr sz="20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defRPr>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defRPr>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dirty="0" smtClean="0">
                        <a:ln>
                          <a:noFill/>
                        </a:ln>
                        <a:solidFill>
                          <a:srgbClr val="808080"/>
                        </a:solidFill>
                        <a:effectLst/>
                        <a:latin typeface="Times New Roman" panose="02020603050405020304" pitchFamily="18" charset="0"/>
                        <a:ea typeface="MS PGothic" panose="020B0600070205080204" pitchFamily="34" charset="-128"/>
                      </a:endParaRPr>
                    </a:p>
                  </a:txBody>
                  <a:tcPr marL="68580" marR="68580" marT="34290" marB="342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CDCDEC"/>
                    </a:solidFill>
                  </a:tcPr>
                </a:tc>
                <a:extLst>
                  <a:ext uri="{0D108BD9-81ED-4DB2-BD59-A6C34878D82A}">
                    <a16:rowId xmlns:a16="http://schemas.microsoft.com/office/drawing/2014/main" val="10001"/>
                  </a:ext>
                </a:extLst>
              </a:tr>
            </a:tbl>
          </a:graphicData>
        </a:graphic>
      </p:graphicFrame>
      <p:sp>
        <p:nvSpPr>
          <p:cNvPr id="163859" name="TextBox 1"/>
          <p:cNvSpPr txBox="1">
            <a:spLocks noChangeArrowheads="1"/>
          </p:cNvSpPr>
          <p:nvPr/>
        </p:nvSpPr>
        <p:spPr bwMode="auto">
          <a:xfrm>
            <a:off x="2409825" y="0"/>
            <a:ext cx="6972300" cy="707886"/>
          </a:xfrm>
          <a:prstGeom prst="rect">
            <a:avLst/>
          </a:prstGeom>
          <a:solidFill>
            <a:srgbClr val="08080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pPr>
            <a:r>
              <a:rPr lang="en-US" altLang="en-US" sz="4000" dirty="0">
                <a:solidFill>
                  <a:srgbClr val="FF0066"/>
                </a:solidFill>
              </a:rPr>
              <a:t>Title: </a:t>
            </a:r>
            <a:r>
              <a:rPr lang="en-US" altLang="en-US" sz="4000" dirty="0" smtClean="0">
                <a:solidFill>
                  <a:srgbClr val="FF0066"/>
                </a:solidFill>
              </a:rPr>
              <a:t>Symbiosis ID Challenge</a:t>
            </a:r>
            <a:endParaRPr lang="en-US" altLang="en-US" sz="4000" dirty="0">
              <a:solidFill>
                <a:srgbClr val="FF0066"/>
              </a:solidFill>
            </a:endParaRPr>
          </a:p>
        </p:txBody>
      </p:sp>
      <p:sp>
        <p:nvSpPr>
          <p:cNvPr id="5" name="Title 1"/>
          <p:cNvSpPr txBox="1">
            <a:spLocks/>
          </p:cNvSpPr>
          <p:nvPr/>
        </p:nvSpPr>
        <p:spPr bwMode="auto">
          <a:xfrm>
            <a:off x="9508282" y="6153539"/>
            <a:ext cx="2266950" cy="533400"/>
          </a:xfrm>
          <a:prstGeom prst="rect">
            <a:avLst/>
          </a:prstGeom>
          <a:solidFill>
            <a:srgbClr val="1C35F0"/>
          </a:solidFill>
          <a:ln>
            <a:noFill/>
          </a:ln>
          <a:effectLst>
            <a:outerShdw blurRad="63500" dist="38099" dir="2700000" algn="ctr" rotWithShape="0">
              <a:schemeClr val="tx1">
                <a:alpha val="74998"/>
              </a:schemeClr>
            </a:outerShdw>
          </a:effectLst>
          <a:extLst>
            <a:ext uri="{909E8E84-426E-40dd-AFC4-6F175D3DCCD1}"/>
            <a:ext uri="{91240B29-F687-4f45-9708-019B960494DF}"/>
          </a:extLst>
        </p:spPr>
        <p:txBody>
          <a:bodyPr anchor="ctr"/>
          <a:lstStyle>
            <a:lvl1pPr algn="ctr" rtl="0" eaLnBrk="0" fontAlgn="base" hangingPunct="0">
              <a:spcBef>
                <a:spcPct val="0"/>
              </a:spcBef>
              <a:spcAft>
                <a:spcPct val="0"/>
              </a:spcAft>
              <a:defRPr sz="4050" b="1">
                <a:solidFill>
                  <a:schemeClr val="bg1"/>
                </a:solidFill>
                <a:latin typeface="+mj-lt"/>
                <a:ea typeface="MS PGothic" panose="020B0600070205080204" pitchFamily="34" charset="-128"/>
                <a:cs typeface="+mj-cs"/>
              </a:defRPr>
            </a:lvl1pPr>
            <a:lvl2pPr algn="ctr" rtl="0" eaLnBrk="0" fontAlgn="base" hangingPunct="0">
              <a:spcBef>
                <a:spcPct val="0"/>
              </a:spcBef>
              <a:spcAft>
                <a:spcPct val="0"/>
              </a:spcAft>
              <a:defRPr sz="3300" b="1">
                <a:solidFill>
                  <a:schemeClr val="bg1"/>
                </a:solidFill>
                <a:latin typeface="Arial" charset="0"/>
                <a:ea typeface="MS PGothic" panose="020B0600070205080204" pitchFamily="34" charset="-128"/>
              </a:defRPr>
            </a:lvl2pPr>
            <a:lvl3pPr algn="ctr" rtl="0" eaLnBrk="0" fontAlgn="base" hangingPunct="0">
              <a:spcBef>
                <a:spcPct val="0"/>
              </a:spcBef>
              <a:spcAft>
                <a:spcPct val="0"/>
              </a:spcAft>
              <a:defRPr sz="3300" b="1">
                <a:solidFill>
                  <a:schemeClr val="bg1"/>
                </a:solidFill>
                <a:latin typeface="Arial" charset="0"/>
                <a:ea typeface="MS PGothic" panose="020B0600070205080204" pitchFamily="34" charset="-128"/>
              </a:defRPr>
            </a:lvl3pPr>
            <a:lvl4pPr algn="ctr" rtl="0" eaLnBrk="0" fontAlgn="base" hangingPunct="0">
              <a:spcBef>
                <a:spcPct val="0"/>
              </a:spcBef>
              <a:spcAft>
                <a:spcPct val="0"/>
              </a:spcAft>
              <a:defRPr sz="3300" b="1">
                <a:solidFill>
                  <a:schemeClr val="bg1"/>
                </a:solidFill>
                <a:latin typeface="Arial" charset="0"/>
                <a:ea typeface="MS PGothic" panose="020B0600070205080204" pitchFamily="34" charset="-128"/>
              </a:defRPr>
            </a:lvl4pPr>
            <a:lvl5pPr algn="ctr" rtl="0" eaLnBrk="0" fontAlgn="base" hangingPunct="0">
              <a:spcBef>
                <a:spcPct val="0"/>
              </a:spcBef>
              <a:spcAft>
                <a:spcPct val="0"/>
              </a:spcAft>
              <a:defRPr sz="3300" b="1">
                <a:solidFill>
                  <a:schemeClr val="bg1"/>
                </a:solidFill>
                <a:latin typeface="Arial" charset="0"/>
                <a:ea typeface="MS PGothic" panose="020B0600070205080204" pitchFamily="34" charset="-128"/>
              </a:defRPr>
            </a:lvl5pPr>
            <a:lvl6pPr marL="342900" algn="ctr" rtl="0" fontAlgn="base">
              <a:spcBef>
                <a:spcPct val="0"/>
              </a:spcBef>
              <a:spcAft>
                <a:spcPct val="0"/>
              </a:spcAft>
              <a:defRPr sz="3300" b="1">
                <a:solidFill>
                  <a:schemeClr val="bg1"/>
                </a:solidFill>
                <a:latin typeface="Arial" charset="0"/>
              </a:defRPr>
            </a:lvl6pPr>
            <a:lvl7pPr marL="685800" algn="ctr" rtl="0" fontAlgn="base">
              <a:spcBef>
                <a:spcPct val="0"/>
              </a:spcBef>
              <a:spcAft>
                <a:spcPct val="0"/>
              </a:spcAft>
              <a:defRPr sz="3300" b="1">
                <a:solidFill>
                  <a:schemeClr val="bg1"/>
                </a:solidFill>
                <a:latin typeface="Arial" charset="0"/>
              </a:defRPr>
            </a:lvl7pPr>
            <a:lvl8pPr marL="1028700" algn="ctr" rtl="0" fontAlgn="base">
              <a:spcBef>
                <a:spcPct val="0"/>
              </a:spcBef>
              <a:spcAft>
                <a:spcPct val="0"/>
              </a:spcAft>
              <a:defRPr sz="3300" b="1">
                <a:solidFill>
                  <a:schemeClr val="bg1"/>
                </a:solidFill>
                <a:latin typeface="Arial" charset="0"/>
              </a:defRPr>
            </a:lvl8pPr>
            <a:lvl9pPr marL="1371600" algn="ctr" rtl="0" fontAlgn="base">
              <a:spcBef>
                <a:spcPct val="0"/>
              </a:spcBef>
              <a:spcAft>
                <a:spcPct val="0"/>
              </a:spcAft>
              <a:defRPr sz="3300" b="1">
                <a:solidFill>
                  <a:schemeClr val="bg1"/>
                </a:solidFill>
                <a:latin typeface="Arial" charset="0"/>
              </a:defRPr>
            </a:lvl9pPr>
          </a:lstStyle>
          <a:p>
            <a:pPr>
              <a:defRPr/>
            </a:pPr>
            <a:r>
              <a:rPr lang="en-US" sz="3200" kern="0" dirty="0">
                <a:solidFill>
                  <a:srgbClr val="080808"/>
                </a:solidFill>
              </a:rPr>
              <a:t>INB Pg. </a:t>
            </a:r>
            <a:r>
              <a:rPr lang="en-US" sz="3200" kern="0" dirty="0" smtClean="0">
                <a:solidFill>
                  <a:srgbClr val="080808"/>
                </a:solidFill>
              </a:rPr>
              <a:t>22</a:t>
            </a:r>
            <a:endParaRPr lang="en-US" sz="3200" kern="0" dirty="0">
              <a:solidFill>
                <a:srgbClr val="080808"/>
              </a:solidFill>
            </a:endParaRPr>
          </a:p>
        </p:txBody>
      </p:sp>
    </p:spTree>
    <p:extLst>
      <p:ext uri="{BB962C8B-B14F-4D97-AF65-F5344CB8AC3E}">
        <p14:creationId xmlns:p14="http://schemas.microsoft.com/office/powerpoint/2010/main" val="346065303"/>
      </p:ext>
    </p:extLst>
  </p:cSld>
  <p:clrMapOvr>
    <a:masterClrMapping/>
  </p:clrMapOvr>
  <p:transition spd="slow">
    <p:dissolve/>
    <p:sndAc>
      <p:stSnd>
        <p:snd r:embed="rId2" name="hamm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4867" name="Rectangle 2"/>
          <p:cNvSpPr>
            <a:spLocks noGrp="1" noChangeArrowheads="1"/>
          </p:cNvSpPr>
          <p:nvPr>
            <p:ph type="ctrTitle"/>
          </p:nvPr>
        </p:nvSpPr>
        <p:spPr>
          <a:xfrm>
            <a:off x="1676400" y="227013"/>
            <a:ext cx="7924800" cy="590550"/>
          </a:xfrm>
        </p:spPr>
        <p:txBody>
          <a:bodyPr/>
          <a:lstStyle/>
          <a:p>
            <a:pPr algn="l"/>
            <a:r>
              <a:rPr lang="en-US" altLang="en-US" sz="4400">
                <a:solidFill>
                  <a:srgbClr val="080808"/>
                </a:solidFill>
                <a:latin typeface="Arial Black" panose="020B0A04020102020204" pitchFamily="34" charset="0"/>
              </a:rPr>
              <a:t>C. Niche vs. Habitat</a:t>
            </a:r>
          </a:p>
        </p:txBody>
      </p:sp>
      <p:sp>
        <p:nvSpPr>
          <p:cNvPr id="6147" name="Rectangle 3"/>
          <p:cNvSpPr>
            <a:spLocks noGrp="1" noChangeArrowheads="1"/>
          </p:cNvSpPr>
          <p:nvPr>
            <p:ph type="subTitle" idx="1"/>
          </p:nvPr>
        </p:nvSpPr>
        <p:spPr>
          <a:xfrm>
            <a:off x="149290" y="914400"/>
            <a:ext cx="12042710" cy="1828800"/>
          </a:xfrm>
          <a:solidFill>
            <a:srgbClr val="080808"/>
          </a:solidFill>
        </p:spPr>
        <p:txBody>
          <a:bodyPr/>
          <a:lstStyle/>
          <a:p>
            <a:pPr algn="l">
              <a:defRPr/>
            </a:pPr>
            <a:r>
              <a:rPr lang="en-US" sz="3200" u="sng" dirty="0">
                <a:solidFill>
                  <a:srgbClr val="FFC000"/>
                </a:solidFill>
                <a:ea typeface="+mn-ea"/>
              </a:rPr>
              <a:t>-Habitat definition</a:t>
            </a:r>
            <a:r>
              <a:rPr lang="en-US" sz="3200" u="sng" dirty="0" smtClean="0">
                <a:solidFill>
                  <a:srgbClr val="FFC000"/>
                </a:solidFill>
                <a:ea typeface="+mn-ea"/>
              </a:rPr>
              <a:t>: </a:t>
            </a:r>
            <a:r>
              <a:rPr lang="en-US" sz="3200" dirty="0" smtClean="0">
                <a:solidFill>
                  <a:srgbClr val="FFC000"/>
                </a:solidFill>
                <a:ea typeface="+mn-ea"/>
              </a:rPr>
              <a:t>place </a:t>
            </a:r>
            <a:r>
              <a:rPr lang="en-US" sz="3200" b="1" i="1" dirty="0" smtClean="0">
                <a:solidFill>
                  <a:srgbClr val="FFC000"/>
                </a:solidFill>
                <a:ea typeface="+mn-ea"/>
              </a:rPr>
              <a:t>where</a:t>
            </a:r>
            <a:r>
              <a:rPr lang="en-US" sz="3200" dirty="0" smtClean="0">
                <a:solidFill>
                  <a:srgbClr val="FFC000"/>
                </a:solidFill>
                <a:ea typeface="+mn-ea"/>
              </a:rPr>
              <a:t> an organism lives.</a:t>
            </a:r>
            <a:endParaRPr lang="en-US" sz="2800" dirty="0">
              <a:solidFill>
                <a:srgbClr val="FFC000"/>
              </a:solidFill>
              <a:ea typeface="+mn-ea"/>
            </a:endParaRPr>
          </a:p>
        </p:txBody>
      </p:sp>
      <p:sp>
        <p:nvSpPr>
          <p:cNvPr id="10" name="Rectangle 3"/>
          <p:cNvSpPr txBox="1">
            <a:spLocks noChangeArrowheads="1"/>
          </p:cNvSpPr>
          <p:nvPr/>
        </p:nvSpPr>
        <p:spPr bwMode="auto">
          <a:xfrm>
            <a:off x="149290" y="4953000"/>
            <a:ext cx="12042710" cy="1828800"/>
          </a:xfrm>
          <a:prstGeom prst="rect">
            <a:avLst/>
          </a:prstGeom>
          <a:solidFill>
            <a:srgbClr val="08080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rtl="0" eaLnBrk="0" fontAlgn="base" hangingPunct="0">
              <a:spcBef>
                <a:spcPct val="20000"/>
              </a:spcBef>
              <a:spcAft>
                <a:spcPct val="0"/>
              </a:spcAft>
              <a:buNone/>
              <a:defRPr sz="2400">
                <a:solidFill>
                  <a:schemeClr val="tx1"/>
                </a:solidFill>
                <a:latin typeface="+mn-lt"/>
                <a:ea typeface="MS PGothic" panose="020B0600070205080204" pitchFamily="34" charset="-128"/>
                <a:cs typeface="+mn-cs"/>
              </a:defRPr>
            </a:lvl1pPr>
            <a:lvl2pPr marL="342900" indent="0" algn="ctr" rtl="0" eaLnBrk="0" fontAlgn="base" hangingPunct="0">
              <a:spcBef>
                <a:spcPct val="20000"/>
              </a:spcBef>
              <a:spcAft>
                <a:spcPct val="0"/>
              </a:spcAft>
              <a:buNone/>
              <a:defRPr sz="2100">
                <a:solidFill>
                  <a:schemeClr val="tx1"/>
                </a:solidFill>
                <a:latin typeface="+mn-lt"/>
                <a:ea typeface="MS PGothic" panose="020B0600070205080204" pitchFamily="34" charset="-128"/>
              </a:defRPr>
            </a:lvl2pPr>
            <a:lvl3pPr marL="685800" indent="0" algn="ctr" rtl="0" eaLnBrk="0" fontAlgn="base" hangingPunct="0">
              <a:spcBef>
                <a:spcPct val="20000"/>
              </a:spcBef>
              <a:spcAft>
                <a:spcPct val="0"/>
              </a:spcAft>
              <a:buNone/>
              <a:defRPr>
                <a:solidFill>
                  <a:schemeClr val="tx1"/>
                </a:solidFill>
                <a:latin typeface="+mn-lt"/>
                <a:ea typeface="MS PGothic" panose="020B0600070205080204" pitchFamily="34" charset="-128"/>
              </a:defRPr>
            </a:lvl3pPr>
            <a:lvl4pPr marL="1028700" indent="0" algn="ctr" rtl="0" eaLnBrk="0" fontAlgn="base" hangingPunct="0">
              <a:spcBef>
                <a:spcPct val="20000"/>
              </a:spcBef>
              <a:spcAft>
                <a:spcPct val="0"/>
              </a:spcAft>
              <a:buNone/>
              <a:defRPr sz="1500">
                <a:solidFill>
                  <a:schemeClr val="tx1"/>
                </a:solidFill>
                <a:latin typeface="+mn-lt"/>
                <a:ea typeface="MS PGothic" panose="020B0600070205080204" pitchFamily="34" charset="-128"/>
              </a:defRPr>
            </a:lvl4pPr>
            <a:lvl5pPr marL="1371600" indent="0" algn="ctr" rtl="0" eaLnBrk="0" fontAlgn="base" hangingPunct="0">
              <a:spcBef>
                <a:spcPct val="20000"/>
              </a:spcBef>
              <a:spcAft>
                <a:spcPct val="0"/>
              </a:spcAft>
              <a:buNone/>
              <a:defRPr sz="1500">
                <a:solidFill>
                  <a:schemeClr val="tx1"/>
                </a:solidFill>
                <a:latin typeface="+mn-lt"/>
                <a:ea typeface="MS PGothic" panose="020B0600070205080204" pitchFamily="34" charset="-128"/>
              </a:defRPr>
            </a:lvl5pPr>
            <a:lvl6pPr marL="1714500" indent="0" algn="ctr" rtl="0" fontAlgn="base">
              <a:spcBef>
                <a:spcPct val="20000"/>
              </a:spcBef>
              <a:spcAft>
                <a:spcPct val="0"/>
              </a:spcAft>
              <a:buNone/>
              <a:defRPr sz="1500">
                <a:solidFill>
                  <a:schemeClr val="tx1"/>
                </a:solidFill>
                <a:latin typeface="+mn-lt"/>
              </a:defRPr>
            </a:lvl6pPr>
            <a:lvl7pPr marL="2057400" indent="0" algn="ctr" rtl="0" fontAlgn="base">
              <a:spcBef>
                <a:spcPct val="20000"/>
              </a:spcBef>
              <a:spcAft>
                <a:spcPct val="0"/>
              </a:spcAft>
              <a:buNone/>
              <a:defRPr sz="1500">
                <a:solidFill>
                  <a:schemeClr val="tx1"/>
                </a:solidFill>
                <a:latin typeface="+mn-lt"/>
              </a:defRPr>
            </a:lvl7pPr>
            <a:lvl8pPr marL="2400300" indent="0" algn="ctr" rtl="0" fontAlgn="base">
              <a:spcBef>
                <a:spcPct val="20000"/>
              </a:spcBef>
              <a:spcAft>
                <a:spcPct val="0"/>
              </a:spcAft>
              <a:buNone/>
              <a:defRPr sz="1500">
                <a:solidFill>
                  <a:schemeClr val="tx1"/>
                </a:solidFill>
                <a:latin typeface="+mn-lt"/>
              </a:defRPr>
            </a:lvl8pPr>
            <a:lvl9pPr marL="2743200" indent="0" algn="ctr" rtl="0" fontAlgn="base">
              <a:spcBef>
                <a:spcPct val="20000"/>
              </a:spcBef>
              <a:spcAft>
                <a:spcPct val="0"/>
              </a:spcAft>
              <a:buNone/>
              <a:defRPr sz="1500">
                <a:solidFill>
                  <a:schemeClr val="tx1"/>
                </a:solidFill>
                <a:latin typeface="+mn-lt"/>
              </a:defRPr>
            </a:lvl9pPr>
          </a:lstStyle>
          <a:p>
            <a:pPr algn="l">
              <a:defRPr/>
            </a:pPr>
            <a:r>
              <a:rPr lang="en-US" sz="3200" u="sng" kern="0" dirty="0">
                <a:solidFill>
                  <a:srgbClr val="FFC000"/>
                </a:solidFill>
              </a:rPr>
              <a:t>-Niche </a:t>
            </a:r>
            <a:r>
              <a:rPr lang="en-US" sz="3200" u="sng" kern="0" dirty="0" smtClean="0">
                <a:solidFill>
                  <a:srgbClr val="FFC000"/>
                </a:solidFill>
              </a:rPr>
              <a:t>definition</a:t>
            </a:r>
            <a:r>
              <a:rPr lang="en-US" sz="3200" kern="0" dirty="0" smtClean="0">
                <a:solidFill>
                  <a:srgbClr val="FFC000"/>
                </a:solidFill>
              </a:rPr>
              <a:t>: organism’s role in a community and </a:t>
            </a:r>
            <a:r>
              <a:rPr lang="en-US" sz="3200" b="1" i="1" kern="0" dirty="0" smtClean="0">
                <a:solidFill>
                  <a:srgbClr val="FFC000"/>
                </a:solidFill>
              </a:rPr>
              <a:t>how</a:t>
            </a:r>
            <a:r>
              <a:rPr lang="en-US" sz="3200" kern="0" dirty="0" smtClean="0">
                <a:solidFill>
                  <a:srgbClr val="FFC000"/>
                </a:solidFill>
              </a:rPr>
              <a:t> it interacts with its environment </a:t>
            </a:r>
            <a:endParaRPr lang="en-US" sz="2800" kern="0" dirty="0">
              <a:solidFill>
                <a:srgbClr val="FFC000"/>
              </a:solidFill>
            </a:endParaRPr>
          </a:p>
        </p:txBody>
      </p:sp>
      <p:pic>
        <p:nvPicPr>
          <p:cNvPr id="3078" name="Picture 6" descr="Image result for wolf d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204" y="1619250"/>
            <a:ext cx="4821232" cy="322333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wolf attac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4228" y="1478016"/>
            <a:ext cx="4674405" cy="3505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0436528"/>
      </p:ext>
    </p:extLst>
  </p:cSld>
  <p:clrMapOvr>
    <a:masterClrMapping/>
  </p:clrMapOvr>
  <p:transition spd="slow">
    <p:dissolve/>
    <p:sndAc>
      <p:stSnd>
        <p:snd r:embed="rId3" name="hamme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 calcmode="lin" valueType="num">
                                      <p:cBhvr additive="base">
                                        <p:cTn id="7" dur="500" fill="hold"/>
                                        <p:tgtEl>
                                          <p:spTgt spid="614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14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 calcmode="lin" valueType="num">
                                      <p:cBhvr additive="base">
                                        <p:cTn id="13"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autoUpdateAnimBg="0"/>
      <p:bldP spid="10" grpId="0" build="p"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801" y="562316"/>
            <a:ext cx="8763000" cy="4953000"/>
          </a:xfrm>
        </p:spPr>
        <p:txBody>
          <a:bodyPr/>
          <a:lstStyle/>
          <a:p>
            <a:pPr algn="l">
              <a:defRPr/>
            </a:pPr>
            <a:r>
              <a:rPr lang="en-US" b="1" dirty="0" smtClean="0">
                <a:solidFill>
                  <a:schemeClr val="tx1">
                    <a:lumMod val="40000"/>
                    <a:lumOff val="60000"/>
                  </a:schemeClr>
                </a:solidFill>
              </a:rPr>
              <a:t>D. Competition</a:t>
            </a:r>
            <a:r>
              <a:rPr lang="en-US" b="1" dirty="0">
                <a:solidFill>
                  <a:schemeClr val="tx1">
                    <a:lumMod val="40000"/>
                    <a:lumOff val="60000"/>
                  </a:schemeClr>
                </a:solidFill>
              </a:rPr>
              <a:t> </a:t>
            </a:r>
            <a:r>
              <a:rPr lang="en-US" b="1" dirty="0" smtClean="0">
                <a:solidFill>
                  <a:schemeClr val="tx1">
                    <a:lumMod val="40000"/>
                    <a:lumOff val="60000"/>
                  </a:schemeClr>
                </a:solidFill>
              </a:rPr>
              <a:t>(competitive exclusion):</a:t>
            </a:r>
            <a:br>
              <a:rPr lang="en-US" b="1" dirty="0" smtClean="0">
                <a:solidFill>
                  <a:schemeClr val="tx1">
                    <a:lumMod val="40000"/>
                    <a:lumOff val="60000"/>
                  </a:schemeClr>
                </a:solidFill>
              </a:rPr>
            </a:br>
            <a:r>
              <a:rPr lang="en-US" dirty="0" smtClean="0">
                <a:solidFill>
                  <a:srgbClr val="FFFF00"/>
                </a:solidFill>
              </a:rPr>
              <a:t>- when 2 similar species compete for a </a:t>
            </a:r>
            <a:br>
              <a:rPr lang="en-US" dirty="0" smtClean="0">
                <a:solidFill>
                  <a:srgbClr val="FFFF00"/>
                </a:solidFill>
              </a:rPr>
            </a:br>
            <a:r>
              <a:rPr lang="en-US" dirty="0" smtClean="0">
                <a:solidFill>
                  <a:srgbClr val="FFFF00"/>
                </a:solidFill>
              </a:rPr>
              <a:t>limited resource, one population will</a:t>
            </a:r>
            <a:br>
              <a:rPr lang="en-US" dirty="0" smtClean="0">
                <a:solidFill>
                  <a:srgbClr val="FFFF00"/>
                </a:solidFill>
              </a:rPr>
            </a:br>
            <a:r>
              <a:rPr lang="en-US" dirty="0" smtClean="0">
                <a:solidFill>
                  <a:srgbClr val="FFFF00"/>
                </a:solidFill>
              </a:rPr>
              <a:t>use the resource more efficiently &amp; gain a </a:t>
            </a:r>
            <a:br>
              <a:rPr lang="en-US" dirty="0" smtClean="0">
                <a:solidFill>
                  <a:srgbClr val="FFFF00"/>
                </a:solidFill>
              </a:rPr>
            </a:br>
            <a:r>
              <a:rPr lang="en-US" dirty="0" smtClean="0">
                <a:solidFill>
                  <a:srgbClr val="FFFF00"/>
                </a:solidFill>
              </a:rPr>
              <a:t>reproductive advantage…leading to </a:t>
            </a:r>
            <a:br>
              <a:rPr lang="en-US" dirty="0" smtClean="0">
                <a:solidFill>
                  <a:srgbClr val="FFFF00"/>
                </a:solidFill>
              </a:rPr>
            </a:br>
            <a:r>
              <a:rPr lang="en-US" dirty="0" smtClean="0">
                <a:solidFill>
                  <a:srgbClr val="FFFF00"/>
                </a:solidFill>
              </a:rPr>
              <a:t>elimination of the other population. </a:t>
            </a:r>
            <a:r>
              <a:rPr lang="en-US" dirty="0" smtClean="0">
                <a:solidFill>
                  <a:srgbClr val="FFC000"/>
                </a:solidFill>
              </a:rPr>
              <a:t/>
            </a:r>
            <a:br>
              <a:rPr lang="en-US" dirty="0" smtClean="0">
                <a:solidFill>
                  <a:srgbClr val="FFC000"/>
                </a:solidFill>
              </a:rPr>
            </a:br>
            <a:r>
              <a:rPr lang="en-US" dirty="0">
                <a:solidFill>
                  <a:srgbClr val="FFC000"/>
                </a:solidFill>
              </a:rPr>
              <a:t/>
            </a:r>
            <a:br>
              <a:rPr lang="en-US" dirty="0">
                <a:solidFill>
                  <a:srgbClr val="FFC000"/>
                </a:solidFill>
              </a:rPr>
            </a:br>
            <a:r>
              <a:rPr lang="en-US" dirty="0" smtClean="0">
                <a:solidFill>
                  <a:srgbClr val="FFC000"/>
                </a:solidFill>
              </a:rPr>
              <a:t/>
            </a:r>
            <a:br>
              <a:rPr lang="en-US" dirty="0" smtClean="0">
                <a:solidFill>
                  <a:srgbClr val="FFC000"/>
                </a:solidFill>
              </a:rPr>
            </a:br>
            <a:r>
              <a:rPr lang="en-US" dirty="0" smtClean="0">
                <a:solidFill>
                  <a:srgbClr val="FFC000"/>
                </a:solidFill>
              </a:rPr>
              <a:t/>
            </a:r>
            <a:br>
              <a:rPr lang="en-US" dirty="0" smtClean="0">
                <a:solidFill>
                  <a:srgbClr val="FFC000"/>
                </a:solidFill>
              </a:rPr>
            </a:br>
            <a:r>
              <a:rPr lang="en-US" dirty="0">
                <a:solidFill>
                  <a:srgbClr val="FFC000"/>
                </a:solidFill>
              </a:rPr>
              <a:t>	</a:t>
            </a:r>
            <a:r>
              <a:rPr lang="en-US" dirty="0" smtClean="0">
                <a:solidFill>
                  <a:srgbClr val="FFFF00"/>
                </a:solidFill>
              </a:rPr>
              <a:t/>
            </a:r>
            <a:br>
              <a:rPr lang="en-US" dirty="0" smtClean="0">
                <a:solidFill>
                  <a:srgbClr val="FFFF00"/>
                </a:solidFill>
              </a:rPr>
            </a:br>
            <a:r>
              <a:rPr lang="en-US" dirty="0" smtClean="0">
                <a:solidFill>
                  <a:schemeClr val="tx2">
                    <a:lumMod val="40000"/>
                    <a:lumOff val="60000"/>
                  </a:schemeClr>
                </a:solidFill>
              </a:rPr>
              <a:t/>
            </a:r>
            <a:br>
              <a:rPr lang="en-US" dirty="0" smtClean="0">
                <a:solidFill>
                  <a:schemeClr val="tx2">
                    <a:lumMod val="40000"/>
                    <a:lumOff val="60000"/>
                  </a:schemeClr>
                </a:solidFill>
              </a:rPr>
            </a:br>
            <a:endParaRPr lang="en-US" dirty="0">
              <a:solidFill>
                <a:schemeClr val="tx2">
                  <a:lumMod val="40000"/>
                  <a:lumOff val="60000"/>
                </a:schemeClr>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74805" y="3251196"/>
            <a:ext cx="4904699" cy="336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58751" y="3667370"/>
            <a:ext cx="6819126" cy="1892826"/>
          </a:xfrm>
          <a:prstGeom prst="rect">
            <a:avLst/>
          </a:prstGeom>
          <a:solidFill>
            <a:srgbClr val="000000"/>
          </a:solidFill>
        </p:spPr>
        <p:txBody>
          <a:bodyPr wrap="square">
            <a:spAutoFit/>
          </a:bodyPr>
          <a:lstStyle/>
          <a:p>
            <a:pPr eaLnBrk="0" fontAlgn="base" hangingPunct="0">
              <a:spcBef>
                <a:spcPct val="0"/>
              </a:spcBef>
              <a:spcAft>
                <a:spcPct val="0"/>
              </a:spcAft>
              <a:defRPr/>
            </a:pPr>
            <a:r>
              <a:rPr lang="en-US" sz="3300" b="1" kern="0" dirty="0">
                <a:solidFill>
                  <a:srgbClr val="FF3399"/>
                </a:solidFill>
                <a:ea typeface="MS PGothic" panose="020B0600070205080204" pitchFamily="34" charset="-128"/>
              </a:rPr>
              <a:t>E</a:t>
            </a:r>
            <a:r>
              <a:rPr lang="en-US" sz="3300" b="1" kern="0" dirty="0" smtClean="0">
                <a:solidFill>
                  <a:srgbClr val="FF3399"/>
                </a:solidFill>
                <a:ea typeface="MS PGothic" panose="020B0600070205080204" pitchFamily="34" charset="-128"/>
              </a:rPr>
              <a:t>. </a:t>
            </a:r>
            <a:r>
              <a:rPr lang="en-US" sz="3300" b="1" kern="0" dirty="0">
                <a:solidFill>
                  <a:srgbClr val="FF3399"/>
                </a:solidFill>
                <a:ea typeface="MS PGothic" panose="020B0600070205080204" pitchFamily="34" charset="-128"/>
              </a:rPr>
              <a:t>Invasive species: living organisms that is not native to ecosystem and causes harm</a:t>
            </a:r>
            <a:r>
              <a:rPr lang="en-US" sz="3300" kern="0" dirty="0">
                <a:solidFill>
                  <a:srgbClr val="FF0066">
                    <a:lumMod val="40000"/>
                    <a:lumOff val="60000"/>
                  </a:srgbClr>
                </a:solidFill>
                <a:ea typeface="MS PGothic" panose="020B0600070205080204" pitchFamily="34" charset="-128"/>
              </a:rPr>
              <a:t/>
            </a:r>
            <a:br>
              <a:rPr lang="en-US" sz="3300" kern="0" dirty="0">
                <a:solidFill>
                  <a:srgbClr val="FF0066">
                    <a:lumMod val="40000"/>
                    <a:lumOff val="60000"/>
                  </a:srgbClr>
                </a:solidFill>
                <a:ea typeface="MS PGothic" panose="020B0600070205080204" pitchFamily="34" charset="-128"/>
              </a:rPr>
            </a:br>
            <a:endParaRPr lang="en-US" dirty="0">
              <a:solidFill>
                <a:srgbClr val="00FFFF"/>
              </a:solidFill>
              <a:latin typeface="Arial" panose="020B0604020202020204" pitchFamily="34" charset="0"/>
              <a:ea typeface="MS PGothic" panose="020B0600070205080204" pitchFamily="34" charset="-128"/>
            </a:endParaRPr>
          </a:p>
        </p:txBody>
      </p:sp>
      <p:pic>
        <p:nvPicPr>
          <p:cNvPr id="1026" name="Picture 2" descr="Image result for competitive exclusion principle examp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31846" y="107946"/>
            <a:ext cx="447675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15984" y="88050"/>
            <a:ext cx="4379912" cy="303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780225" y="5605077"/>
            <a:ext cx="5018746" cy="646331"/>
          </a:xfrm>
          <a:prstGeom prst="rect">
            <a:avLst/>
          </a:prstGeom>
        </p:spPr>
        <p:txBody>
          <a:bodyPr wrap="none">
            <a:spAutoFit/>
          </a:bodyPr>
          <a:lstStyle/>
          <a:p>
            <a:r>
              <a:rPr lang="en-US" dirty="0">
                <a:hlinkClick r:id="rId6"/>
              </a:rPr>
              <a:t>https://</a:t>
            </a:r>
            <a:r>
              <a:rPr lang="en-US" dirty="0" smtClean="0">
                <a:hlinkClick r:id="rId6"/>
              </a:rPr>
              <a:t>www.youtube.com/watch?v=v248PdomBUY</a:t>
            </a:r>
            <a:endParaRPr lang="en-US" dirty="0" smtClean="0"/>
          </a:p>
          <a:p>
            <a:endParaRPr lang="en-US" dirty="0"/>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552750" y="36089"/>
            <a:ext cx="4849433" cy="36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python-two-guys.jpg "/>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02228" y="3435704"/>
            <a:ext cx="5449851" cy="33082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lated imag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80210"/>
            <a:ext cx="4438650" cy="29718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55679" y="67464"/>
            <a:ext cx="4740034" cy="355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descr="Image result for key deer"/>
          <p:cNvPicPr>
            <a:picLocks noChangeAspect="1" noChangeArrowheads="1"/>
          </p:cNvPicPr>
          <p:nvPr/>
        </p:nvPicPr>
        <p:blipFill rotWithShape="1">
          <a:blip r:embed="rId11">
            <a:extLst>
              <a:ext uri="{28A0092B-C50C-407E-A947-70E740481C1C}">
                <a14:useLocalDpi xmlns:a14="http://schemas.microsoft.com/office/drawing/2010/main" val="0"/>
              </a:ext>
            </a:extLst>
          </a:blip>
          <a:srcRect l="21972" t="18710" r="18271"/>
          <a:stretch/>
        </p:blipFill>
        <p:spPr bwMode="auto">
          <a:xfrm>
            <a:off x="6713779" y="0"/>
            <a:ext cx="5438300" cy="502514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9725472" y="107946"/>
            <a:ext cx="1947134" cy="584775"/>
          </a:xfrm>
          <a:prstGeom prst="rect">
            <a:avLst/>
          </a:prstGeom>
          <a:solidFill>
            <a:srgbClr val="000000"/>
          </a:solidFill>
        </p:spPr>
        <p:txBody>
          <a:bodyPr wrap="square" rtlCol="0">
            <a:spAutoFit/>
          </a:bodyPr>
          <a:lstStyle/>
          <a:p>
            <a:r>
              <a:rPr lang="en-US" sz="3200" b="1" dirty="0" smtClean="0"/>
              <a:t>Key Deer</a:t>
            </a:r>
            <a:endParaRPr lang="en-US" sz="3200" b="1" dirty="0"/>
          </a:p>
        </p:txBody>
      </p:sp>
    </p:spTree>
    <p:extLst>
      <p:ext uri="{BB962C8B-B14F-4D97-AF65-F5344CB8AC3E}">
        <p14:creationId xmlns:p14="http://schemas.microsoft.com/office/powerpoint/2010/main" val="3621491599"/>
      </p:ext>
    </p:extLst>
  </p:cSld>
  <p:clrMapOvr>
    <a:masterClrMapping/>
  </p:clrMapOvr>
  <p:transition spd="slow">
    <p:dissolve/>
    <p:sndAc>
      <p:stSnd>
        <p:snd r:embed="rId2" name="hamme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wipe(down)">
                                      <p:cBhvr>
                                        <p:cTn id="13" dur="580">
                                          <p:stCondLst>
                                            <p:cond delay="0"/>
                                          </p:stCondLst>
                                        </p:cTn>
                                        <p:tgtEl>
                                          <p:spTgt spid="1026"/>
                                        </p:tgtEl>
                                      </p:cBhvr>
                                    </p:animEffect>
                                    <p:anim calcmode="lin" valueType="num">
                                      <p:cBhvr>
                                        <p:cTn id="14" dur="1822" tmFilter="0,0; 0.14,0.36; 0.43,0.73; 0.71,0.91; 1.0,1.0">
                                          <p:stCondLst>
                                            <p:cond delay="0"/>
                                          </p:stCondLst>
                                        </p:cTn>
                                        <p:tgtEl>
                                          <p:spTgt spid="1026"/>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026"/>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026"/>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026"/>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026"/>
                                        </p:tgtEl>
                                        <p:attrNameLst>
                                          <p:attrName>ppt_y</p:attrName>
                                        </p:attrNameLst>
                                      </p:cBhvr>
                                      <p:tavLst>
                                        <p:tav tm="0" fmla="#ppt_y-sin(pi*$)/81">
                                          <p:val>
                                            <p:fltVal val="0"/>
                                          </p:val>
                                        </p:tav>
                                        <p:tav tm="100000">
                                          <p:val>
                                            <p:fltVal val="1"/>
                                          </p:val>
                                        </p:tav>
                                      </p:tavLst>
                                    </p:anim>
                                    <p:animScale>
                                      <p:cBhvr>
                                        <p:cTn id="19" dur="26">
                                          <p:stCondLst>
                                            <p:cond delay="650"/>
                                          </p:stCondLst>
                                        </p:cTn>
                                        <p:tgtEl>
                                          <p:spTgt spid="1026"/>
                                        </p:tgtEl>
                                      </p:cBhvr>
                                      <p:to x="100000" y="60000"/>
                                    </p:animScale>
                                    <p:animScale>
                                      <p:cBhvr>
                                        <p:cTn id="20" dur="166" decel="50000">
                                          <p:stCondLst>
                                            <p:cond delay="676"/>
                                          </p:stCondLst>
                                        </p:cTn>
                                        <p:tgtEl>
                                          <p:spTgt spid="1026"/>
                                        </p:tgtEl>
                                      </p:cBhvr>
                                      <p:to x="100000" y="100000"/>
                                    </p:animScale>
                                    <p:animScale>
                                      <p:cBhvr>
                                        <p:cTn id="21" dur="26">
                                          <p:stCondLst>
                                            <p:cond delay="1312"/>
                                          </p:stCondLst>
                                        </p:cTn>
                                        <p:tgtEl>
                                          <p:spTgt spid="1026"/>
                                        </p:tgtEl>
                                      </p:cBhvr>
                                      <p:to x="100000" y="80000"/>
                                    </p:animScale>
                                    <p:animScale>
                                      <p:cBhvr>
                                        <p:cTn id="22" dur="166" decel="50000">
                                          <p:stCondLst>
                                            <p:cond delay="1338"/>
                                          </p:stCondLst>
                                        </p:cTn>
                                        <p:tgtEl>
                                          <p:spTgt spid="1026"/>
                                        </p:tgtEl>
                                      </p:cBhvr>
                                      <p:to x="100000" y="100000"/>
                                    </p:animScale>
                                    <p:animScale>
                                      <p:cBhvr>
                                        <p:cTn id="23" dur="26">
                                          <p:stCondLst>
                                            <p:cond delay="1642"/>
                                          </p:stCondLst>
                                        </p:cTn>
                                        <p:tgtEl>
                                          <p:spTgt spid="1026"/>
                                        </p:tgtEl>
                                      </p:cBhvr>
                                      <p:to x="100000" y="90000"/>
                                    </p:animScale>
                                    <p:animScale>
                                      <p:cBhvr>
                                        <p:cTn id="24" dur="166" decel="50000">
                                          <p:stCondLst>
                                            <p:cond delay="1668"/>
                                          </p:stCondLst>
                                        </p:cTn>
                                        <p:tgtEl>
                                          <p:spTgt spid="1026"/>
                                        </p:tgtEl>
                                      </p:cBhvr>
                                      <p:to x="100000" y="100000"/>
                                    </p:animScale>
                                    <p:animScale>
                                      <p:cBhvr>
                                        <p:cTn id="25" dur="26">
                                          <p:stCondLst>
                                            <p:cond delay="1808"/>
                                          </p:stCondLst>
                                        </p:cTn>
                                        <p:tgtEl>
                                          <p:spTgt spid="1026"/>
                                        </p:tgtEl>
                                      </p:cBhvr>
                                      <p:to x="100000" y="95000"/>
                                    </p:animScale>
                                    <p:animScale>
                                      <p:cBhvr>
                                        <p:cTn id="26" dur="166" decel="50000">
                                          <p:stCondLst>
                                            <p:cond delay="1834"/>
                                          </p:stCondLst>
                                        </p:cTn>
                                        <p:tgtEl>
                                          <p:spTgt spid="1026"/>
                                        </p:tgtEl>
                                      </p:cBhvr>
                                      <p:to x="100000" y="100000"/>
                                    </p:animScale>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par>
                                <p:cTn id="33" presetID="16" presetClass="entr" presetSubtype="21"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par>
                                <p:cTn id="36" presetID="16" presetClass="entr" presetSubtype="21"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barn(inVertical)">
                                      <p:cBhvr>
                                        <p:cTn id="38" dur="500"/>
                                        <p:tgtEl>
                                          <p:spTgt spid="3"/>
                                        </p:tgtEl>
                                      </p:cBhvr>
                                    </p:animEffect>
                                  </p:childTnLst>
                                </p:cTn>
                              </p:par>
                              <p:par>
                                <p:cTn id="39" presetID="16" presetClass="entr" presetSubtype="21" fill="hold" nodeType="withEffect">
                                  <p:stCondLst>
                                    <p:cond delay="0"/>
                                  </p:stCondLst>
                                  <p:childTnLst>
                                    <p:set>
                                      <p:cBhvr>
                                        <p:cTn id="40" dur="1" fill="hold">
                                          <p:stCondLst>
                                            <p:cond delay="0"/>
                                          </p:stCondLst>
                                        </p:cTn>
                                        <p:tgtEl>
                                          <p:spTgt spid="1028"/>
                                        </p:tgtEl>
                                        <p:attrNameLst>
                                          <p:attrName>style.visibility</p:attrName>
                                        </p:attrNameLst>
                                      </p:cBhvr>
                                      <p:to>
                                        <p:strVal val="visible"/>
                                      </p:to>
                                    </p:set>
                                    <p:animEffect transition="in" filter="barn(inVertical)">
                                      <p:cBhvr>
                                        <p:cTn id="41" dur="500"/>
                                        <p:tgtEl>
                                          <p:spTgt spid="1028"/>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 presetClass="entr" presetSubtype="4" fill="hold" nodeType="click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additive="base">
                                        <p:cTn id="46" dur="500" fill="hold"/>
                                        <p:tgtEl>
                                          <p:spTgt spid="4"/>
                                        </p:tgtEl>
                                        <p:attrNameLst>
                                          <p:attrName>ppt_x</p:attrName>
                                        </p:attrNameLst>
                                      </p:cBhvr>
                                      <p:tavLst>
                                        <p:tav tm="0">
                                          <p:val>
                                            <p:strVal val="#ppt_x"/>
                                          </p:val>
                                        </p:tav>
                                        <p:tav tm="100000">
                                          <p:val>
                                            <p:strVal val="#ppt_x"/>
                                          </p:val>
                                        </p:tav>
                                      </p:tavLst>
                                    </p:anim>
                                    <p:anim calcmode="lin" valueType="num">
                                      <p:cBhvr additive="base">
                                        <p:cTn id="47" dur="500" fill="hold"/>
                                        <p:tgtEl>
                                          <p:spTgt spid="4"/>
                                        </p:tgtEl>
                                        <p:attrNameLst>
                                          <p:attrName>ppt_y</p:attrName>
                                        </p:attrNameLst>
                                      </p:cBhvr>
                                      <p:tavLst>
                                        <p:tav tm="0">
                                          <p:val>
                                            <p:strVal val="1+#ppt_h/2"/>
                                          </p:val>
                                        </p:tav>
                                        <p:tav tm="100000">
                                          <p:val>
                                            <p:strVal val="#ppt_y"/>
                                          </p:val>
                                        </p:tav>
                                      </p:tavLst>
                                    </p:anim>
                                  </p:childTnLst>
                                </p:cTn>
                              </p:par>
                              <p:par>
                                <p:cTn id="48" presetID="6" presetClass="entr" presetSubtype="16" fill="hold" nodeType="with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circle(in)">
                                      <p:cBhvr>
                                        <p:cTn id="50" dur="2000"/>
                                        <p:tgtEl>
                                          <p:spTgt spid="8"/>
                                        </p:tgtEl>
                                      </p:cBhvr>
                                    </p:animEffect>
                                  </p:childTnLst>
                                </p:cTn>
                              </p:par>
                              <p:par>
                                <p:cTn id="51" presetID="21" presetClass="entr" presetSubtype="1" fill="hold" nodeType="with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wheel(1)">
                                      <p:cBhvr>
                                        <p:cTn id="53" dur="2000"/>
                                        <p:tgtEl>
                                          <p:spTgt spid="6"/>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1030"/>
                                        </p:tgtEl>
                                        <p:attrNameLst>
                                          <p:attrName>style.visibility</p:attrName>
                                        </p:attrNameLst>
                                      </p:cBhvr>
                                      <p:to>
                                        <p:strVal val="visible"/>
                                      </p:to>
                                    </p:set>
                                    <p:animEffect transition="in" filter="barn(inVertical)">
                                      <p:cBhvr>
                                        <p:cTn id="58" dur="500"/>
                                        <p:tgtEl>
                                          <p:spTgt spid="1030"/>
                                        </p:tgtEl>
                                      </p:cBhvr>
                                    </p:animEffect>
                                  </p:childTnLst>
                                </p:cTn>
                              </p:par>
                              <p:par>
                                <p:cTn id="59" presetID="2" presetClass="entr" presetSubtype="4" fill="hold" grpId="0" nodeType="with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additive="base">
                                        <p:cTn id="61" dur="500" fill="hold"/>
                                        <p:tgtEl>
                                          <p:spTgt spid="10"/>
                                        </p:tgtEl>
                                        <p:attrNameLst>
                                          <p:attrName>ppt_x</p:attrName>
                                        </p:attrNameLst>
                                      </p:cBhvr>
                                      <p:tavLst>
                                        <p:tav tm="0">
                                          <p:val>
                                            <p:strVal val="#ppt_x"/>
                                          </p:val>
                                        </p:tav>
                                        <p:tav tm="100000">
                                          <p:val>
                                            <p:strVal val="#ppt_x"/>
                                          </p:val>
                                        </p:tav>
                                      </p:tavLst>
                                    </p:anim>
                                    <p:anim calcmode="lin" valueType="num">
                                      <p:cBhvr additive="base">
                                        <p:cTn id="6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wipe(down)">
                                      <p:cBhvr>
                                        <p:cTn id="6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9" grpId="0"/>
      <p:bldP spid="10" grpId="0" animBg="1"/>
    </p:bld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2033" name="Title 1"/>
          <p:cNvSpPr>
            <a:spLocks noGrp="1"/>
          </p:cNvSpPr>
          <p:nvPr>
            <p:ph type="title"/>
          </p:nvPr>
        </p:nvSpPr>
        <p:spPr>
          <a:xfrm>
            <a:off x="-475213" y="369548"/>
            <a:ext cx="9689063" cy="457200"/>
          </a:xfrm>
        </p:spPr>
        <p:txBody>
          <a:bodyPr/>
          <a:lstStyle/>
          <a:p>
            <a:r>
              <a:rPr lang="en-US" altLang="en-US" dirty="0">
                <a:solidFill>
                  <a:srgbClr val="FFFF99"/>
                </a:solidFill>
              </a:rPr>
              <a:t>F</a:t>
            </a:r>
            <a:r>
              <a:rPr lang="en-US" altLang="en-US" dirty="0" smtClean="0">
                <a:solidFill>
                  <a:srgbClr val="FFFF99"/>
                </a:solidFill>
              </a:rPr>
              <a:t>. Predation (capturing </a:t>
            </a:r>
            <a:r>
              <a:rPr lang="en-US" altLang="en-US" dirty="0">
                <a:solidFill>
                  <a:srgbClr val="FFFF99"/>
                </a:solidFill>
              </a:rPr>
              <a:t>and feeding of </a:t>
            </a:r>
            <a:r>
              <a:rPr lang="en-US" altLang="en-US" dirty="0" smtClean="0">
                <a:solidFill>
                  <a:srgbClr val="FFFF99"/>
                </a:solidFill>
              </a:rPr>
              <a:t>organisms)</a:t>
            </a:r>
            <a:r>
              <a:rPr lang="en-US" altLang="en-US" dirty="0">
                <a:solidFill>
                  <a:srgbClr val="FFFF99"/>
                </a:solidFill>
              </a:rPr>
              <a:t/>
            </a:r>
            <a:br>
              <a:rPr lang="en-US" altLang="en-US" dirty="0">
                <a:solidFill>
                  <a:srgbClr val="FFFF99"/>
                </a:solidFill>
              </a:rPr>
            </a:br>
            <a:endParaRPr lang="en-US" altLang="en-US" dirty="0" smtClean="0">
              <a:solidFill>
                <a:srgbClr val="FFFF99"/>
              </a:solidFill>
            </a:endParaRPr>
          </a:p>
        </p:txBody>
      </p:sp>
      <p:sp>
        <p:nvSpPr>
          <p:cNvPr id="148483" name="Content Placeholder 2"/>
          <p:cNvSpPr>
            <a:spLocks noGrp="1"/>
          </p:cNvSpPr>
          <p:nvPr>
            <p:ph idx="1"/>
          </p:nvPr>
        </p:nvSpPr>
        <p:spPr>
          <a:xfrm>
            <a:off x="101730" y="948710"/>
            <a:ext cx="8967625" cy="4114800"/>
          </a:xfrm>
        </p:spPr>
        <p:txBody>
          <a:bodyPr/>
          <a:lstStyle/>
          <a:p>
            <a:pPr>
              <a:buFontTx/>
              <a:buNone/>
            </a:pPr>
            <a:r>
              <a:rPr lang="en-US" altLang="en-US" sz="3200" dirty="0" smtClean="0"/>
              <a:t>1</a:t>
            </a:r>
            <a:r>
              <a:rPr lang="en-US" altLang="en-US" sz="3200" dirty="0"/>
              <a:t>. Predation defenses:</a:t>
            </a:r>
          </a:p>
          <a:p>
            <a:pPr>
              <a:buFontTx/>
              <a:buNone/>
            </a:pPr>
            <a:r>
              <a:rPr lang="en-US" altLang="en-US" sz="3200" dirty="0"/>
              <a:t>		a. Coloration- </a:t>
            </a:r>
            <a:r>
              <a:rPr lang="en-US" altLang="en-US" sz="3200" dirty="0" smtClean="0"/>
              <a:t>Camouflage &amp; Warning </a:t>
            </a:r>
            <a:r>
              <a:rPr lang="en-US" altLang="en-US" sz="3200" dirty="0"/>
              <a:t>		</a:t>
            </a:r>
            <a:endParaRPr lang="en-US" altLang="en-US" sz="3200" dirty="0" smtClean="0"/>
          </a:p>
          <a:p>
            <a:pPr>
              <a:buFontTx/>
              <a:buNone/>
            </a:pPr>
            <a:r>
              <a:rPr lang="en-US" altLang="en-US" sz="3200" dirty="0" smtClean="0"/>
              <a:t>		b. </a:t>
            </a:r>
            <a:r>
              <a:rPr lang="en-US" altLang="en-US" sz="3200" dirty="0" err="1" smtClean="0"/>
              <a:t>Batesian</a:t>
            </a:r>
            <a:r>
              <a:rPr lang="en-US" altLang="en-US" sz="3200" dirty="0" smtClean="0"/>
              <a:t> </a:t>
            </a:r>
            <a:r>
              <a:rPr lang="en-US" altLang="en-US" sz="3200" dirty="0"/>
              <a:t>mimicry-harmless species mimics the coloration of a harmful species</a:t>
            </a:r>
          </a:p>
          <a:p>
            <a:pPr>
              <a:buFontTx/>
              <a:buNone/>
            </a:pPr>
            <a:r>
              <a:rPr lang="en-US" altLang="en-US" sz="3200" dirty="0"/>
              <a:t>		c. </a:t>
            </a:r>
            <a:r>
              <a:rPr lang="en-US" altLang="en-US" sz="3200" dirty="0" err="1"/>
              <a:t>Mullerian</a:t>
            </a:r>
            <a:r>
              <a:rPr lang="en-US" altLang="en-US" sz="3200" dirty="0"/>
              <a:t> mimicry- species with the same defense strategy look alike or taste alike. </a:t>
            </a:r>
          </a:p>
        </p:txBody>
      </p:sp>
      <p:pic>
        <p:nvPicPr>
          <p:cNvPr id="148484" name="Picture 2" descr="http://www.duke.edu/~jspippen/butterflies/argiope-paintedlady050827-5786newhanoverz.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38600" y="2175312"/>
            <a:ext cx="3198010" cy="204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85" name="Picture 4" descr="http://wdict.net/img/predati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1600" y="0"/>
            <a:ext cx="32004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660731" y="13346"/>
            <a:ext cx="3548063" cy="256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956616" y="3461274"/>
            <a:ext cx="4913975" cy="3287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1716" y="3779120"/>
            <a:ext cx="6477477" cy="2975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Image result for canyon tree fro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7978" y="3372833"/>
            <a:ext cx="4619704" cy="346477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mullerian mimicr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61426" y="1390"/>
            <a:ext cx="5371595" cy="3316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605080"/>
      </p:ext>
    </p:extLst>
  </p:cSld>
  <p:clrMapOvr>
    <a:masterClrMapping/>
  </p:clrMapOvr>
  <p:transition spd="slow">
    <p:dissolve/>
    <p:sndAc>
      <p:stSnd>
        <p:snd r:embed="rId2" name="hamm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203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499"/>
                                          </p:stCondLst>
                                        </p:cTn>
                                        <p:tgtEl>
                                          <p:spTgt spid="148485"/>
                                        </p:tgtEl>
                                        <p:attrNameLst>
                                          <p:attrName>style.visibility</p:attrName>
                                        </p:attrNameLst>
                                      </p:cBhvr>
                                      <p:to>
                                        <p:strVal val="visible"/>
                                      </p:to>
                                    </p:set>
                                  </p:childTnLst>
                                </p:cTn>
                              </p:par>
                            </p:childTnLst>
                          </p:cTn>
                        </p:par>
                        <p:par>
                          <p:cTn id="9" fill="hold">
                            <p:stCondLst>
                              <p:cond delay="500"/>
                            </p:stCondLst>
                            <p:childTnLst>
                              <p:par>
                                <p:cTn id="10" presetID="1" presetClass="entr" presetSubtype="0" fill="hold" nodeType="afterEffect">
                                  <p:stCondLst>
                                    <p:cond delay="0"/>
                                  </p:stCondLst>
                                  <p:childTnLst>
                                    <p:set>
                                      <p:cBhvr>
                                        <p:cTn id="11" dur="1" fill="hold">
                                          <p:stCondLst>
                                            <p:cond delay="499"/>
                                          </p:stCondLst>
                                        </p:cTn>
                                        <p:tgtEl>
                                          <p:spTgt spid="14848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48483">
                                            <p:txEl>
                                              <p:pRg st="0" end="0"/>
                                            </p:txEl>
                                          </p:spTgt>
                                        </p:tgtEl>
                                        <p:attrNameLst>
                                          <p:attrName>style.visibility</p:attrName>
                                        </p:attrNameLst>
                                      </p:cBhvr>
                                      <p:to>
                                        <p:strVal val="visible"/>
                                      </p:to>
                                    </p:set>
                                    <p:anim calcmode="lin" valueType="num">
                                      <p:cBhvr additive="base">
                                        <p:cTn id="16" dur="500" fill="hold"/>
                                        <p:tgtEl>
                                          <p:spTgt spid="148483">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1484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48483">
                                            <p:txEl>
                                              <p:pRg st="1" end="1"/>
                                            </p:txEl>
                                          </p:spTgt>
                                        </p:tgtEl>
                                        <p:attrNameLst>
                                          <p:attrName>style.visibility</p:attrName>
                                        </p:attrNameLst>
                                      </p:cBhvr>
                                      <p:to>
                                        <p:strVal val="visible"/>
                                      </p:to>
                                    </p:set>
                                    <p:anim calcmode="lin" valueType="num">
                                      <p:cBhvr additive="base">
                                        <p:cTn id="22" dur="500" fill="hold"/>
                                        <p:tgtEl>
                                          <p:spTgt spid="148483">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484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499"/>
                                          </p:stCondLst>
                                        </p:cTn>
                                        <p:tgtEl>
                                          <p:spTgt spid="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050"/>
                                        </p:tgtEl>
                                        <p:attrNameLst>
                                          <p:attrName>style.visibility</p:attrName>
                                        </p:attrNameLst>
                                      </p:cBhvr>
                                      <p:to>
                                        <p:strVal val="visible"/>
                                      </p:to>
                                    </p:set>
                                    <p:animEffect transition="in" filter="fade">
                                      <p:cBhvr>
                                        <p:cTn id="32" dur="1000"/>
                                        <p:tgtEl>
                                          <p:spTgt spid="2050"/>
                                        </p:tgtEl>
                                      </p:cBhvr>
                                    </p:animEffect>
                                    <p:anim calcmode="lin" valueType="num">
                                      <p:cBhvr>
                                        <p:cTn id="33" dur="1000" fill="hold"/>
                                        <p:tgtEl>
                                          <p:spTgt spid="2050"/>
                                        </p:tgtEl>
                                        <p:attrNameLst>
                                          <p:attrName>ppt_x</p:attrName>
                                        </p:attrNameLst>
                                      </p:cBhvr>
                                      <p:tavLst>
                                        <p:tav tm="0">
                                          <p:val>
                                            <p:strVal val="#ppt_x"/>
                                          </p:val>
                                        </p:tav>
                                        <p:tav tm="100000">
                                          <p:val>
                                            <p:strVal val="#ppt_x"/>
                                          </p:val>
                                        </p:tav>
                                      </p:tavLst>
                                    </p:anim>
                                    <p:anim calcmode="lin" valueType="num">
                                      <p:cBhvr>
                                        <p:cTn id="34" dur="1000" fill="hold"/>
                                        <p:tgtEl>
                                          <p:spTgt spid="2050"/>
                                        </p:tgtEl>
                                        <p:attrNameLst>
                                          <p:attrName>ppt_y</p:attrName>
                                        </p:attrNameLst>
                                      </p:cBhvr>
                                      <p:tavLst>
                                        <p:tav tm="0">
                                          <p:val>
                                            <p:strVal val="#ppt_y+.1"/>
                                          </p:val>
                                        </p:tav>
                                        <p:tav tm="100000">
                                          <p:val>
                                            <p:strVal val="#ppt_y"/>
                                          </p:val>
                                        </p:tav>
                                      </p:tavLst>
                                    </p:anim>
                                  </p:childTnLst>
                                </p:cTn>
                              </p:par>
                              <p:par>
                                <p:cTn id="35" presetID="1" presetClass="entr" presetSubtype="0" fill="hold" nodeType="withEffect">
                                  <p:stCondLst>
                                    <p:cond delay="0"/>
                                  </p:stCondLst>
                                  <p:childTnLst>
                                    <p:set>
                                      <p:cBhvr>
                                        <p:cTn id="36" dur="1" fill="hold">
                                          <p:stCondLst>
                                            <p:cond delay="499"/>
                                          </p:stCondLst>
                                        </p:cTn>
                                        <p:tgtEl>
                                          <p:spTgt spid="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45" presetClass="exit" presetSubtype="0" fill="hold" nodeType="clickEffect">
                                  <p:stCondLst>
                                    <p:cond delay="0"/>
                                  </p:stCondLst>
                                  <p:childTnLst>
                                    <p:animEffect transition="out" filter="fade">
                                      <p:cBhvr>
                                        <p:cTn id="40" dur="2000"/>
                                        <p:tgtEl>
                                          <p:spTgt spid="2050"/>
                                        </p:tgtEl>
                                      </p:cBhvr>
                                    </p:animEffect>
                                    <p:anim calcmode="lin" valueType="num">
                                      <p:cBhvr>
                                        <p:cTn id="41" dur="2000"/>
                                        <p:tgtEl>
                                          <p:spTgt spid="205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42" dur="2000"/>
                                        <p:tgtEl>
                                          <p:spTgt spid="2050"/>
                                        </p:tgtEl>
                                        <p:attrNameLst>
                                          <p:attrName>ppt_h</p:attrName>
                                        </p:attrNameLst>
                                      </p:cBhvr>
                                      <p:tavLst>
                                        <p:tav tm="0">
                                          <p:val>
                                            <p:strVal val="ppt_h"/>
                                          </p:val>
                                        </p:tav>
                                        <p:tav tm="100000">
                                          <p:val>
                                            <p:strVal val="ppt_h"/>
                                          </p:val>
                                        </p:tav>
                                      </p:tavLst>
                                    </p:anim>
                                    <p:set>
                                      <p:cBhvr>
                                        <p:cTn id="43" dur="1" fill="hold">
                                          <p:stCondLst>
                                            <p:cond delay="1999"/>
                                          </p:stCondLst>
                                        </p:cTn>
                                        <p:tgtEl>
                                          <p:spTgt spid="2050"/>
                                        </p:tgtEl>
                                        <p:attrNameLst>
                                          <p:attrName>style.visibility</p:attrName>
                                        </p:attrNameLst>
                                      </p:cBhvr>
                                      <p:to>
                                        <p:strVal val="hidden"/>
                                      </p:to>
                                    </p:set>
                                  </p:childTnLst>
                                </p:cTn>
                              </p:par>
                              <p:par>
                                <p:cTn id="44" presetID="42" presetClass="exit" presetSubtype="0" fill="hold" nodeType="withEffect">
                                  <p:stCondLst>
                                    <p:cond delay="0"/>
                                  </p:stCondLst>
                                  <p:childTnLst>
                                    <p:animEffect transition="out" filter="fade">
                                      <p:cBhvr>
                                        <p:cTn id="45" dur="1000"/>
                                        <p:tgtEl>
                                          <p:spTgt spid="3"/>
                                        </p:tgtEl>
                                      </p:cBhvr>
                                    </p:animEffect>
                                    <p:anim calcmode="lin" valueType="num">
                                      <p:cBhvr>
                                        <p:cTn id="46" dur="1000"/>
                                        <p:tgtEl>
                                          <p:spTgt spid="3"/>
                                        </p:tgtEl>
                                        <p:attrNameLst>
                                          <p:attrName>ppt_x</p:attrName>
                                        </p:attrNameLst>
                                      </p:cBhvr>
                                      <p:tavLst>
                                        <p:tav tm="0">
                                          <p:val>
                                            <p:strVal val="ppt_x"/>
                                          </p:val>
                                        </p:tav>
                                        <p:tav tm="100000">
                                          <p:val>
                                            <p:strVal val="ppt_x"/>
                                          </p:val>
                                        </p:tav>
                                      </p:tavLst>
                                    </p:anim>
                                    <p:anim calcmode="lin" valueType="num">
                                      <p:cBhvr>
                                        <p:cTn id="47" dur="1000"/>
                                        <p:tgtEl>
                                          <p:spTgt spid="3"/>
                                        </p:tgtEl>
                                        <p:attrNameLst>
                                          <p:attrName>ppt_y</p:attrName>
                                        </p:attrNameLst>
                                      </p:cBhvr>
                                      <p:tavLst>
                                        <p:tav tm="0">
                                          <p:val>
                                            <p:strVal val="ppt_y"/>
                                          </p:val>
                                        </p:tav>
                                        <p:tav tm="100000">
                                          <p:val>
                                            <p:strVal val="ppt_y+.1"/>
                                          </p:val>
                                        </p:tav>
                                      </p:tavLst>
                                    </p:anim>
                                    <p:set>
                                      <p:cBhvr>
                                        <p:cTn id="48" dur="1" fill="hold">
                                          <p:stCondLst>
                                            <p:cond delay="999"/>
                                          </p:stCondLst>
                                        </p:cTn>
                                        <p:tgtEl>
                                          <p:spTgt spid="3"/>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148483">
                                            <p:txEl>
                                              <p:pRg st="2" end="2"/>
                                            </p:txEl>
                                          </p:spTgt>
                                        </p:tgtEl>
                                        <p:attrNameLst>
                                          <p:attrName>style.visibility</p:attrName>
                                        </p:attrNameLst>
                                      </p:cBhvr>
                                      <p:to>
                                        <p:strVal val="visible"/>
                                      </p:to>
                                    </p:set>
                                    <p:anim calcmode="lin" valueType="num">
                                      <p:cBhvr additive="base">
                                        <p:cTn id="53" dur="500" fill="hold"/>
                                        <p:tgtEl>
                                          <p:spTgt spid="148483">
                                            <p:txEl>
                                              <p:pRg st="2" end="2"/>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484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499"/>
                                          </p:stCondLst>
                                        </p:cTn>
                                        <p:tgtEl>
                                          <p:spTgt spid="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6" presetClass="exit" presetSubtype="0" fill="hold" nodeType="clickEffect">
                                  <p:stCondLst>
                                    <p:cond delay="0"/>
                                  </p:stCondLst>
                                  <p:childTnLst>
                                    <p:animEffect transition="out" filter="wipe(down)">
                                      <p:cBhvr>
                                        <p:cTn id="62" dur="180" accel="50000">
                                          <p:stCondLst>
                                            <p:cond delay="1820"/>
                                          </p:stCondLst>
                                        </p:cTn>
                                        <p:tgtEl>
                                          <p:spTgt spid="4"/>
                                        </p:tgtEl>
                                      </p:cBhvr>
                                    </p:animEffect>
                                    <p:anim calcmode="lin" valueType="num">
                                      <p:cBhvr>
                                        <p:cTn id="63" dur="1822" tmFilter="0,0; 0.14,0.31; 0.43,0.73; 0.71,0.91; 1.0,1.0">
                                          <p:stCondLst>
                                            <p:cond delay="0"/>
                                          </p:stCondLst>
                                        </p:cTn>
                                        <p:tgtEl>
                                          <p:spTgt spid="4"/>
                                        </p:tgtEl>
                                        <p:attrNameLst>
                                          <p:attrName>ppt_x</p:attrName>
                                        </p:attrNameLst>
                                      </p:cBhvr>
                                      <p:tavLst>
                                        <p:tav tm="0">
                                          <p:val>
                                            <p:strVal val="ppt_x"/>
                                          </p:val>
                                        </p:tav>
                                        <p:tav tm="100000">
                                          <p:val>
                                            <p:strVal val="#ppt_x+0.25"/>
                                          </p:val>
                                        </p:tav>
                                      </p:tavLst>
                                    </p:anim>
                                    <p:anim calcmode="lin" valueType="num">
                                      <p:cBhvr>
                                        <p:cTn id="64" dur="178">
                                          <p:stCondLst>
                                            <p:cond delay="1822"/>
                                          </p:stCondLst>
                                        </p:cTn>
                                        <p:tgtEl>
                                          <p:spTgt spid="4"/>
                                        </p:tgtEl>
                                        <p:attrNameLst>
                                          <p:attrName>ppt_x</p:attrName>
                                        </p:attrNameLst>
                                      </p:cBhvr>
                                      <p:tavLst>
                                        <p:tav tm="0">
                                          <p:val>
                                            <p:strVal val="ppt_x"/>
                                          </p:val>
                                        </p:tav>
                                        <p:tav tm="100000">
                                          <p:val>
                                            <p:strVal val="ppt_x"/>
                                          </p:val>
                                        </p:tav>
                                      </p:tavLst>
                                    </p:anim>
                                    <p:anim calcmode="lin" valueType="num">
                                      <p:cBhvr>
                                        <p:cTn id="65" dur="664" tmFilter="0.0,0.0;0.25,0.07;0.50,0.2;0.75,0.467;1.0,1.0">
                                          <p:stCondLst>
                                            <p:cond delay="0"/>
                                          </p:stCondLst>
                                        </p:cTn>
                                        <p:tgtEl>
                                          <p:spTgt spid="4"/>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66" dur="664" tmFilter="0, 0; 0.125,0.2665; 0.25,0.4; 0.375,0.465; 0.5,0.5;  0.625,0.535; 0.75,0.6; 0.875,0.7335; 1,1">
                                          <p:stCondLst>
                                            <p:cond delay="664"/>
                                          </p:stCondLst>
                                        </p:cTn>
                                        <p:tgtEl>
                                          <p:spTgt spid="4"/>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67" dur="332" tmFilter="0, 0; 0.125,0.2665; 0.25,0.4; 0.375,0.465; 0.5,0.5;  0.625,0.535; 0.75,0.6; 0.875,0.7335; 1,1">
                                          <p:stCondLst>
                                            <p:cond delay="1324"/>
                                          </p:stCondLst>
                                        </p:cTn>
                                        <p:tgtEl>
                                          <p:spTgt spid="4"/>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68" dur="164" tmFilter="0, 0; 0.125,0.2665; 0.25,0.4; 0.375,0.465; 0.5,0.5;  0.625,0.535; 0.75,0.6; 0.875,0.7335; 1,1">
                                          <p:stCondLst>
                                            <p:cond delay="1656"/>
                                          </p:stCondLst>
                                        </p:cTn>
                                        <p:tgtEl>
                                          <p:spTgt spid="4"/>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69" dur="180" accel="50000">
                                          <p:stCondLst>
                                            <p:cond delay="1820"/>
                                          </p:stCondLst>
                                        </p:cTn>
                                        <p:tgtEl>
                                          <p:spTgt spid="4"/>
                                        </p:tgtEl>
                                        <p:attrNameLst>
                                          <p:attrName>ppt_y</p:attrName>
                                        </p:attrNameLst>
                                      </p:cBhvr>
                                      <p:tavLst>
                                        <p:tav tm="0">
                                          <p:val>
                                            <p:strVal val="ppt_y"/>
                                          </p:val>
                                        </p:tav>
                                        <p:tav tm="100000">
                                          <p:val>
                                            <p:strVal val="ppt_y+ppt_h"/>
                                          </p:val>
                                        </p:tav>
                                      </p:tavLst>
                                    </p:anim>
                                    <p:animScale>
                                      <p:cBhvr>
                                        <p:cTn id="70" dur="26">
                                          <p:stCondLst>
                                            <p:cond delay="620"/>
                                          </p:stCondLst>
                                        </p:cTn>
                                        <p:tgtEl>
                                          <p:spTgt spid="4"/>
                                        </p:tgtEl>
                                      </p:cBhvr>
                                      <p:to x="100000" y="60000"/>
                                    </p:animScale>
                                    <p:animScale>
                                      <p:cBhvr>
                                        <p:cTn id="71" dur="166" decel="50000">
                                          <p:stCondLst>
                                            <p:cond delay="646"/>
                                          </p:stCondLst>
                                        </p:cTn>
                                        <p:tgtEl>
                                          <p:spTgt spid="4"/>
                                        </p:tgtEl>
                                      </p:cBhvr>
                                      <p:to x="100000" y="100000"/>
                                    </p:animScale>
                                    <p:animScale>
                                      <p:cBhvr>
                                        <p:cTn id="72" dur="26">
                                          <p:stCondLst>
                                            <p:cond delay="1312"/>
                                          </p:stCondLst>
                                        </p:cTn>
                                        <p:tgtEl>
                                          <p:spTgt spid="4"/>
                                        </p:tgtEl>
                                      </p:cBhvr>
                                      <p:to x="100000" y="80000"/>
                                    </p:animScale>
                                    <p:animScale>
                                      <p:cBhvr>
                                        <p:cTn id="73" dur="166" decel="50000">
                                          <p:stCondLst>
                                            <p:cond delay="1338"/>
                                          </p:stCondLst>
                                        </p:cTn>
                                        <p:tgtEl>
                                          <p:spTgt spid="4"/>
                                        </p:tgtEl>
                                      </p:cBhvr>
                                      <p:to x="100000" y="100000"/>
                                    </p:animScale>
                                    <p:animScale>
                                      <p:cBhvr>
                                        <p:cTn id="74" dur="26">
                                          <p:stCondLst>
                                            <p:cond delay="1642"/>
                                          </p:stCondLst>
                                        </p:cTn>
                                        <p:tgtEl>
                                          <p:spTgt spid="4"/>
                                        </p:tgtEl>
                                      </p:cBhvr>
                                      <p:to x="100000" y="90000"/>
                                    </p:animScale>
                                    <p:animScale>
                                      <p:cBhvr>
                                        <p:cTn id="75" dur="166" decel="50000">
                                          <p:stCondLst>
                                            <p:cond delay="1668"/>
                                          </p:stCondLst>
                                        </p:cTn>
                                        <p:tgtEl>
                                          <p:spTgt spid="4"/>
                                        </p:tgtEl>
                                      </p:cBhvr>
                                      <p:to x="100000" y="100000"/>
                                    </p:animScale>
                                    <p:animScale>
                                      <p:cBhvr>
                                        <p:cTn id="76" dur="26">
                                          <p:stCondLst>
                                            <p:cond delay="1808"/>
                                          </p:stCondLst>
                                        </p:cTn>
                                        <p:tgtEl>
                                          <p:spTgt spid="4"/>
                                        </p:tgtEl>
                                      </p:cBhvr>
                                      <p:to x="100000" y="95000"/>
                                    </p:animScale>
                                    <p:animScale>
                                      <p:cBhvr>
                                        <p:cTn id="77" dur="166" decel="50000">
                                          <p:stCondLst>
                                            <p:cond delay="1834"/>
                                          </p:stCondLst>
                                        </p:cTn>
                                        <p:tgtEl>
                                          <p:spTgt spid="4"/>
                                        </p:tgtEl>
                                      </p:cBhvr>
                                      <p:to x="100000" y="100000"/>
                                    </p:animScale>
                                    <p:set>
                                      <p:cBhvr>
                                        <p:cTn id="78" dur="1" fill="hold">
                                          <p:stCondLst>
                                            <p:cond delay="1999"/>
                                          </p:stCondLst>
                                        </p:cTn>
                                        <p:tgtEl>
                                          <p:spTgt spid="4"/>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148483">
                                            <p:txEl>
                                              <p:pRg st="3" end="3"/>
                                            </p:txEl>
                                          </p:spTgt>
                                        </p:tgtEl>
                                        <p:attrNameLst>
                                          <p:attrName>style.visibility</p:attrName>
                                        </p:attrNameLst>
                                      </p:cBhvr>
                                      <p:to>
                                        <p:strVal val="visible"/>
                                      </p:to>
                                    </p:set>
                                    <p:anim calcmode="lin" valueType="num">
                                      <p:cBhvr additive="base">
                                        <p:cTn id="83" dur="500" fill="hold"/>
                                        <p:tgtEl>
                                          <p:spTgt spid="148483">
                                            <p:txEl>
                                              <p:pRg st="3" end="3"/>
                                            </p:txEl>
                                          </p:spTgt>
                                        </p:tgtEl>
                                        <p:attrNameLst>
                                          <p:attrName>ppt_x</p:attrName>
                                        </p:attrNameLst>
                                      </p:cBhvr>
                                      <p:tavLst>
                                        <p:tav tm="0">
                                          <p:val>
                                            <p:strVal val="#ppt_x"/>
                                          </p:val>
                                        </p:tav>
                                        <p:tav tm="100000">
                                          <p:val>
                                            <p:strVal val="#ppt_x"/>
                                          </p:val>
                                        </p:tav>
                                      </p:tavLst>
                                    </p:anim>
                                    <p:anim calcmode="lin" valueType="num">
                                      <p:cBhvr additive="base">
                                        <p:cTn id="84" dur="500" fill="hold"/>
                                        <p:tgtEl>
                                          <p:spTgt spid="1484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nodeType="clickEffect">
                                  <p:stCondLst>
                                    <p:cond delay="0"/>
                                  </p:stCondLst>
                                  <p:childTnLst>
                                    <p:set>
                                      <p:cBhvr>
                                        <p:cTn id="88" dur="1" fill="hold">
                                          <p:stCondLst>
                                            <p:cond delay="0"/>
                                          </p:stCondLst>
                                        </p:cTn>
                                        <p:tgtEl>
                                          <p:spTgt spid="2052"/>
                                        </p:tgtEl>
                                        <p:attrNameLst>
                                          <p:attrName>style.visibility</p:attrName>
                                        </p:attrNameLst>
                                      </p:cBhvr>
                                      <p:to>
                                        <p:strVal val="visible"/>
                                      </p:to>
                                    </p:set>
                                    <p:anim calcmode="lin" valueType="num">
                                      <p:cBhvr additive="base">
                                        <p:cTn id="89" dur="500" fill="hold"/>
                                        <p:tgtEl>
                                          <p:spTgt spid="2052"/>
                                        </p:tgtEl>
                                        <p:attrNameLst>
                                          <p:attrName>ppt_x</p:attrName>
                                        </p:attrNameLst>
                                      </p:cBhvr>
                                      <p:tavLst>
                                        <p:tav tm="0">
                                          <p:val>
                                            <p:strVal val="#ppt_x"/>
                                          </p:val>
                                        </p:tav>
                                        <p:tav tm="100000">
                                          <p:val>
                                            <p:strVal val="#ppt_x"/>
                                          </p:val>
                                        </p:tav>
                                      </p:tavLst>
                                    </p:anim>
                                    <p:anim calcmode="lin" valueType="num">
                                      <p:cBhvr additive="base">
                                        <p:cTn id="90"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3"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644" y="0"/>
            <a:ext cx="12427962" cy="7016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3" name="Title 1"/>
          <p:cNvSpPr>
            <a:spLocks noGrp="1"/>
          </p:cNvSpPr>
          <p:nvPr>
            <p:ph type="title"/>
          </p:nvPr>
        </p:nvSpPr>
        <p:spPr>
          <a:xfrm>
            <a:off x="254000" y="156366"/>
            <a:ext cx="4572000" cy="1143000"/>
          </a:xfrm>
          <a:solidFill>
            <a:srgbClr val="080808"/>
          </a:solidFill>
        </p:spPr>
        <p:txBody>
          <a:bodyPr/>
          <a:lstStyle/>
          <a:p>
            <a:r>
              <a:rPr lang="en-US" altLang="en-US" sz="6600" dirty="0">
                <a:solidFill>
                  <a:srgbClr val="FF6600"/>
                </a:solidFill>
              </a:rPr>
              <a:t>Niche Game</a:t>
            </a:r>
          </a:p>
        </p:txBody>
      </p:sp>
      <p:pic>
        <p:nvPicPr>
          <p:cNvPr id="16896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rcRect l="6085" r="6010"/>
          <a:stretch>
            <a:fillRect/>
          </a:stretch>
        </p:blipFill>
        <p:spPr>
          <a:xfrm>
            <a:off x="81352" y="1299366"/>
            <a:ext cx="6480579" cy="5529263"/>
          </a:xfrm>
        </p:spPr>
      </p:pic>
      <p:sp>
        <p:nvSpPr>
          <p:cNvPr id="168965" name="TextBox 5"/>
          <p:cNvSpPr txBox="1">
            <a:spLocks noChangeArrowheads="1"/>
          </p:cNvSpPr>
          <p:nvPr/>
        </p:nvSpPr>
        <p:spPr bwMode="auto">
          <a:xfrm>
            <a:off x="5396546" y="143657"/>
            <a:ext cx="4114800" cy="830262"/>
          </a:xfrm>
          <a:prstGeom prst="rect">
            <a:avLst/>
          </a:prstGeom>
          <a:solidFill>
            <a:srgbClr val="43434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pPr>
            <a:r>
              <a:rPr lang="en-US" altLang="en-US" sz="2400">
                <a:solidFill>
                  <a:srgbClr val="00FFFF"/>
                </a:solidFill>
                <a:latin typeface="Baskerville Old Face" panose="02020602080505020303" pitchFamily="18" charset="0"/>
              </a:rPr>
              <a:t>Read the game rules completely before starting the game!</a:t>
            </a:r>
          </a:p>
        </p:txBody>
      </p:sp>
      <p:sp>
        <p:nvSpPr>
          <p:cNvPr id="8" name="TextBox 7"/>
          <p:cNvSpPr txBox="1"/>
          <p:nvPr/>
        </p:nvSpPr>
        <p:spPr>
          <a:xfrm>
            <a:off x="7761417" y="1037428"/>
            <a:ext cx="1681163" cy="523875"/>
          </a:xfrm>
          <a:prstGeom prst="rect">
            <a:avLst/>
          </a:prstGeom>
          <a:solidFill>
            <a:srgbClr val="080808"/>
          </a:solidFill>
        </p:spPr>
        <p:txBody>
          <a:bodyPr>
            <a:spAutoFit/>
          </a:bodyPr>
          <a:lstStyle/>
          <a:p>
            <a:pPr eaLnBrk="0" fontAlgn="base" hangingPunct="0">
              <a:spcBef>
                <a:spcPct val="0"/>
              </a:spcBef>
              <a:spcAft>
                <a:spcPct val="0"/>
              </a:spcAft>
              <a:defRPr/>
            </a:pPr>
            <a:r>
              <a:rPr lang="en-US" sz="2800" dirty="0">
                <a:solidFill>
                  <a:srgbClr val="006600">
                    <a:lumMod val="60000"/>
                    <a:lumOff val="40000"/>
                  </a:srgbClr>
                </a:solidFill>
                <a:latin typeface="Impact" panose="020B0806030902050204" pitchFamily="34" charset="0"/>
                <a:ea typeface="MS PGothic" panose="020B0600070205080204" pitchFamily="34" charset="-128"/>
              </a:rPr>
              <a:t>Species A</a:t>
            </a:r>
          </a:p>
        </p:txBody>
      </p:sp>
      <p:sp>
        <p:nvSpPr>
          <p:cNvPr id="168968" name="TextBox 8"/>
          <p:cNvSpPr txBox="1">
            <a:spLocks noChangeArrowheads="1"/>
          </p:cNvSpPr>
          <p:nvPr/>
        </p:nvSpPr>
        <p:spPr bwMode="auto">
          <a:xfrm>
            <a:off x="9052913" y="5219829"/>
            <a:ext cx="1681163" cy="523875"/>
          </a:xfrm>
          <a:prstGeom prst="rect">
            <a:avLst/>
          </a:prstGeom>
          <a:solidFill>
            <a:srgbClr val="08080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pPr>
            <a:r>
              <a:rPr lang="en-US" altLang="en-US" sz="2800" dirty="0">
                <a:solidFill>
                  <a:srgbClr val="F317C9"/>
                </a:solidFill>
                <a:latin typeface="Impact" panose="020B0806030902050204" pitchFamily="34" charset="0"/>
              </a:rPr>
              <a:t>Species C</a:t>
            </a:r>
          </a:p>
        </p:txBody>
      </p:sp>
      <p:sp>
        <p:nvSpPr>
          <p:cNvPr id="10" name="TextBox 9"/>
          <p:cNvSpPr txBox="1"/>
          <p:nvPr/>
        </p:nvSpPr>
        <p:spPr>
          <a:xfrm>
            <a:off x="6771414" y="2804769"/>
            <a:ext cx="1681162" cy="523875"/>
          </a:xfrm>
          <a:prstGeom prst="rect">
            <a:avLst/>
          </a:prstGeom>
          <a:solidFill>
            <a:srgbClr val="080808"/>
          </a:solidFill>
        </p:spPr>
        <p:txBody>
          <a:bodyPr>
            <a:spAutoFit/>
          </a:bodyPr>
          <a:lstStyle/>
          <a:p>
            <a:pPr eaLnBrk="0" fontAlgn="base" hangingPunct="0">
              <a:spcBef>
                <a:spcPct val="0"/>
              </a:spcBef>
              <a:spcAft>
                <a:spcPct val="0"/>
              </a:spcAft>
              <a:defRPr/>
            </a:pPr>
            <a:r>
              <a:rPr lang="en-US" sz="2800" dirty="0">
                <a:solidFill>
                  <a:srgbClr val="00DADA">
                    <a:lumMod val="60000"/>
                    <a:lumOff val="40000"/>
                  </a:srgbClr>
                </a:solidFill>
                <a:latin typeface="Impact" panose="020B0806030902050204" pitchFamily="34" charset="0"/>
                <a:ea typeface="MS PGothic" panose="020B0600070205080204" pitchFamily="34" charset="-128"/>
              </a:rPr>
              <a:t>Species B</a:t>
            </a:r>
          </a:p>
        </p:txBody>
      </p:sp>
      <p:pic>
        <p:nvPicPr>
          <p:cNvPr id="168970" name="Picture 11"/>
          <p:cNvPicPr>
            <a:picLocks noChangeAspect="1"/>
          </p:cNvPicPr>
          <p:nvPr/>
        </p:nvPicPr>
        <p:blipFill>
          <a:blip r:embed="rId5" cstate="print">
            <a:extLst>
              <a:ext uri="{28A0092B-C50C-407E-A947-70E740481C1C}">
                <a14:useLocalDpi xmlns:a14="http://schemas.microsoft.com/office/drawing/2010/main" val="0"/>
              </a:ext>
            </a:extLst>
          </a:blip>
          <a:srcRect l="14444" t="-1302" r="-555" b="1302"/>
          <a:stretch>
            <a:fillRect/>
          </a:stretch>
        </p:blipFill>
        <p:spPr bwMode="auto">
          <a:xfrm>
            <a:off x="9659908" y="156366"/>
            <a:ext cx="2353885" cy="2732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71" name="Picture 12"/>
          <p:cNvPicPr>
            <a:picLocks noChangeAspect="1"/>
          </p:cNvPicPr>
          <p:nvPr/>
        </p:nvPicPr>
        <p:blipFill>
          <a:blip r:embed="rId6">
            <a:extLst>
              <a:ext uri="{28A0092B-C50C-407E-A947-70E740481C1C}">
                <a14:useLocalDpi xmlns:a14="http://schemas.microsoft.com/office/drawing/2010/main" val="0"/>
              </a:ext>
            </a:extLst>
          </a:blip>
          <a:srcRect l="8981" t="5000" r="10892"/>
          <a:stretch>
            <a:fillRect/>
          </a:stretch>
        </p:blipFill>
        <p:spPr bwMode="auto">
          <a:xfrm>
            <a:off x="8474365" y="2793915"/>
            <a:ext cx="3123518" cy="2356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27653" y="4108453"/>
            <a:ext cx="1600200" cy="830997"/>
          </a:xfrm>
          <a:prstGeom prst="rect">
            <a:avLst/>
          </a:prstGeom>
          <a:solidFill>
            <a:srgbClr val="080808"/>
          </a:solidFill>
        </p:spPr>
        <p:txBody>
          <a:bodyPr wrap="square" rtlCol="0">
            <a:spAutoFit/>
          </a:bodyPr>
          <a:lstStyle/>
          <a:p>
            <a:pPr algn="ctr" eaLnBrk="0" fontAlgn="base" hangingPunct="0">
              <a:spcBef>
                <a:spcPct val="0"/>
              </a:spcBef>
              <a:spcAft>
                <a:spcPct val="0"/>
              </a:spcAft>
            </a:pPr>
            <a:r>
              <a:rPr lang="en-US" sz="2300" dirty="0">
                <a:solidFill>
                  <a:srgbClr val="FFFF00"/>
                </a:solidFill>
                <a:latin typeface="Elephant" panose="02020904090505020303" pitchFamily="18" charset="0"/>
                <a:ea typeface="MS PGothic" panose="020B0600070205080204" pitchFamily="34" charset="-128"/>
              </a:rPr>
              <a:t>Material</a:t>
            </a:r>
          </a:p>
          <a:p>
            <a:pPr algn="ctr" eaLnBrk="0" fontAlgn="base" hangingPunct="0">
              <a:spcBef>
                <a:spcPct val="0"/>
              </a:spcBef>
              <a:spcAft>
                <a:spcPct val="0"/>
              </a:spcAft>
            </a:pPr>
            <a:r>
              <a:rPr lang="en-US" sz="2300" dirty="0">
                <a:solidFill>
                  <a:srgbClr val="FFFF00"/>
                </a:solidFill>
                <a:latin typeface="Elephant" panose="02020904090505020303" pitchFamily="18" charset="0"/>
                <a:ea typeface="MS PGothic" panose="020B0600070205080204" pitchFamily="34" charset="-128"/>
              </a:rPr>
              <a:t>Set-up</a:t>
            </a:r>
          </a:p>
        </p:txBody>
      </p:sp>
      <p:pic>
        <p:nvPicPr>
          <p:cNvPr id="168966" name="Picture 6"/>
          <p:cNvPicPr>
            <a:picLocks noChangeAspect="1"/>
          </p:cNvPicPr>
          <p:nvPr/>
        </p:nvPicPr>
        <p:blipFill>
          <a:blip r:embed="rId7" cstate="print">
            <a:extLst>
              <a:ext uri="{28A0092B-C50C-407E-A947-70E740481C1C}">
                <a14:useLocalDpi xmlns:a14="http://schemas.microsoft.com/office/drawing/2010/main" val="0"/>
              </a:ext>
            </a:extLst>
          </a:blip>
          <a:srcRect l="5179" t="188" r="26909" b="6038"/>
          <a:stretch>
            <a:fillRect/>
          </a:stretch>
        </p:blipFill>
        <p:spPr bwMode="auto">
          <a:xfrm>
            <a:off x="6791728" y="4024698"/>
            <a:ext cx="2177039" cy="2703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7173397"/>
      </p:ext>
    </p:extLst>
  </p:cSld>
  <p:clrMapOvr>
    <a:masterClrMapping/>
  </p:clrMapOvr>
  <p:transition spd="slow">
    <p:dissolve/>
    <p:sndAc>
      <p:stSnd>
        <p:snd r:embed="rId2" name="hamm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8970"/>
                                        </p:tgtEl>
                                        <p:attrNameLst>
                                          <p:attrName>style.visibility</p:attrName>
                                        </p:attrNameLst>
                                      </p:cBhvr>
                                      <p:to>
                                        <p:strVal val="visible"/>
                                      </p:to>
                                    </p:set>
                                    <p:anim calcmode="lin" valueType="num">
                                      <p:cBhvr additive="base">
                                        <p:cTn id="7" dur="500" fill="hold"/>
                                        <p:tgtEl>
                                          <p:spTgt spid="168970"/>
                                        </p:tgtEl>
                                        <p:attrNameLst>
                                          <p:attrName>ppt_x</p:attrName>
                                        </p:attrNameLst>
                                      </p:cBhvr>
                                      <p:tavLst>
                                        <p:tav tm="0">
                                          <p:val>
                                            <p:strVal val="#ppt_x"/>
                                          </p:val>
                                        </p:tav>
                                        <p:tav tm="100000">
                                          <p:val>
                                            <p:strVal val="#ppt_x"/>
                                          </p:val>
                                        </p:tav>
                                      </p:tavLst>
                                    </p:anim>
                                    <p:anim calcmode="lin" valueType="num">
                                      <p:cBhvr additive="base">
                                        <p:cTn id="8" dur="500" fill="hold"/>
                                        <p:tgtEl>
                                          <p:spTgt spid="16897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8971"/>
                                        </p:tgtEl>
                                        <p:attrNameLst>
                                          <p:attrName>style.visibility</p:attrName>
                                        </p:attrNameLst>
                                      </p:cBhvr>
                                      <p:to>
                                        <p:strVal val="visible"/>
                                      </p:to>
                                    </p:set>
                                    <p:anim calcmode="lin" valueType="num">
                                      <p:cBhvr additive="base">
                                        <p:cTn id="13" dur="500" fill="hold"/>
                                        <p:tgtEl>
                                          <p:spTgt spid="168971"/>
                                        </p:tgtEl>
                                        <p:attrNameLst>
                                          <p:attrName>ppt_x</p:attrName>
                                        </p:attrNameLst>
                                      </p:cBhvr>
                                      <p:tavLst>
                                        <p:tav tm="0">
                                          <p:val>
                                            <p:strVal val="#ppt_x"/>
                                          </p:val>
                                        </p:tav>
                                        <p:tav tm="100000">
                                          <p:val>
                                            <p:strVal val="#ppt_x"/>
                                          </p:val>
                                        </p:tav>
                                      </p:tavLst>
                                    </p:anim>
                                    <p:anim calcmode="lin" valueType="num">
                                      <p:cBhvr additive="base">
                                        <p:cTn id="14" dur="500" fill="hold"/>
                                        <p:tgtEl>
                                          <p:spTgt spid="16897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8966"/>
                                        </p:tgtEl>
                                        <p:attrNameLst>
                                          <p:attrName>style.visibility</p:attrName>
                                        </p:attrNameLst>
                                      </p:cBhvr>
                                      <p:to>
                                        <p:strVal val="visible"/>
                                      </p:to>
                                    </p:set>
                                    <p:anim calcmode="lin" valueType="num">
                                      <p:cBhvr additive="base">
                                        <p:cTn id="19" dur="500" fill="hold"/>
                                        <p:tgtEl>
                                          <p:spTgt spid="168966"/>
                                        </p:tgtEl>
                                        <p:attrNameLst>
                                          <p:attrName>ppt_x</p:attrName>
                                        </p:attrNameLst>
                                      </p:cBhvr>
                                      <p:tavLst>
                                        <p:tav tm="0">
                                          <p:val>
                                            <p:strVal val="#ppt_x"/>
                                          </p:val>
                                        </p:tav>
                                        <p:tav tm="100000">
                                          <p:val>
                                            <p:strVal val="#ppt_x"/>
                                          </p:val>
                                        </p:tav>
                                      </p:tavLst>
                                    </p:anim>
                                    <p:anim calcmode="lin" valueType="num">
                                      <p:cBhvr additive="base">
                                        <p:cTn id="20" dur="500" fill="hold"/>
                                        <p:tgtEl>
                                          <p:spTgt spid="1689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0489" y="153567"/>
            <a:ext cx="8229600" cy="1619250"/>
          </a:xfrm>
          <a:solidFill>
            <a:schemeClr val="tx2">
              <a:lumMod val="75000"/>
            </a:schemeClr>
          </a:solidFill>
        </p:spPr>
        <p:txBody>
          <a:bodyPr/>
          <a:lstStyle/>
          <a:p>
            <a:pPr algn="ctr">
              <a:defRPr/>
            </a:pPr>
            <a:r>
              <a:rPr lang="en-US" dirty="0" smtClean="0">
                <a:solidFill>
                  <a:srgbClr val="FFC000"/>
                </a:solidFill>
                <a:latin typeface="Constantia" panose="02030602050306030303" pitchFamily="18" charset="0"/>
              </a:rPr>
              <a:t>Was reintroducing wolves to Yellowstone a good choice?</a:t>
            </a:r>
            <a:endParaRPr lang="en-US" dirty="0">
              <a:solidFill>
                <a:srgbClr val="FFC000"/>
              </a:solidFill>
              <a:latin typeface="Constantia" panose="02030602050306030303" pitchFamily="18" charset="0"/>
            </a:endParaRPr>
          </a:p>
        </p:txBody>
      </p:sp>
      <p:sp>
        <p:nvSpPr>
          <p:cNvPr id="185347" name="Content Placeholder 2"/>
          <p:cNvSpPr>
            <a:spLocks noGrp="1"/>
          </p:cNvSpPr>
          <p:nvPr>
            <p:ph idx="1"/>
          </p:nvPr>
        </p:nvSpPr>
        <p:spPr>
          <a:xfrm>
            <a:off x="289248" y="1772817"/>
            <a:ext cx="11252719" cy="4800600"/>
          </a:xfrm>
        </p:spPr>
        <p:txBody>
          <a:bodyPr/>
          <a:lstStyle/>
          <a:p>
            <a:pPr marL="0" indent="0">
              <a:buNone/>
            </a:pPr>
            <a:r>
              <a:rPr lang="en-US" altLang="en-US" sz="2800" dirty="0" smtClean="0"/>
              <a:t>-Get “The Wolves of Yellowstone” article</a:t>
            </a:r>
          </a:p>
          <a:p>
            <a:pPr marL="0" indent="0">
              <a:buNone/>
            </a:pPr>
            <a:endParaRPr lang="en-US" altLang="en-US" sz="2800" dirty="0" smtClean="0"/>
          </a:p>
          <a:p>
            <a:pPr marL="0" indent="0">
              <a:buNone/>
            </a:pPr>
            <a:r>
              <a:rPr lang="en-US" altLang="en-US" sz="2800" b="1" dirty="0" smtClean="0"/>
              <a:t>-”Read Aloud….Say Aloud”</a:t>
            </a:r>
          </a:p>
          <a:p>
            <a:pPr marL="0" indent="0">
              <a:buNone/>
            </a:pPr>
            <a:r>
              <a:rPr lang="en-US" altLang="en-US" sz="2800" dirty="0" smtClean="0"/>
              <a:t>-Read the article with a partner</a:t>
            </a:r>
          </a:p>
          <a:p>
            <a:pPr marL="0" indent="0">
              <a:buNone/>
            </a:pPr>
            <a:r>
              <a:rPr lang="en-US" altLang="en-US" sz="2800" dirty="0" smtClean="0"/>
              <a:t>	1</a:t>
            </a:r>
            <a:r>
              <a:rPr lang="en-US" altLang="en-US" sz="2800" baseline="30000" dirty="0" smtClean="0"/>
              <a:t>st</a:t>
            </a:r>
            <a:r>
              <a:rPr lang="en-US" altLang="en-US" sz="2800" dirty="0" smtClean="0"/>
              <a:t> person: read paragraph 1 out loud to your partner</a:t>
            </a:r>
          </a:p>
          <a:p>
            <a:pPr marL="0" indent="0">
              <a:buNone/>
            </a:pPr>
            <a:r>
              <a:rPr lang="en-US" altLang="en-US" sz="2800" dirty="0" smtClean="0"/>
              <a:t>	2</a:t>
            </a:r>
            <a:r>
              <a:rPr lang="en-US" altLang="en-US" sz="2800" baseline="30000" dirty="0" smtClean="0"/>
              <a:t>nd</a:t>
            </a:r>
            <a:r>
              <a:rPr lang="en-US" altLang="en-US" sz="2800" dirty="0" smtClean="0"/>
              <a:t> person: listen to paragraph 1 and quickly summarize what you heard</a:t>
            </a:r>
          </a:p>
          <a:p>
            <a:pPr marL="0" indent="0">
              <a:buNone/>
            </a:pPr>
            <a:endParaRPr lang="en-US" altLang="en-US" sz="2800" dirty="0" smtClean="0"/>
          </a:p>
          <a:p>
            <a:pPr marL="0" indent="0">
              <a:buNone/>
            </a:pPr>
            <a:r>
              <a:rPr lang="en-US" altLang="en-US" sz="2800" dirty="0" smtClean="0"/>
              <a:t>-Switch roles with each new paragraph</a:t>
            </a:r>
          </a:p>
          <a:p>
            <a:pPr marL="0" indent="0">
              <a:buNone/>
            </a:pPr>
            <a:endParaRPr lang="en-US" altLang="en-US" dirty="0" smtClean="0"/>
          </a:p>
          <a:p>
            <a:pPr marL="0" indent="0">
              <a:buNone/>
            </a:pPr>
            <a:endParaRPr lang="en-US" altLang="en-US" dirty="0" smtClean="0"/>
          </a:p>
        </p:txBody>
      </p:sp>
    </p:spTree>
    <p:extLst>
      <p:ext uri="{BB962C8B-B14F-4D97-AF65-F5344CB8AC3E}">
        <p14:creationId xmlns:p14="http://schemas.microsoft.com/office/powerpoint/2010/main" val="151657780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itle 1"/>
          <p:cNvSpPr>
            <a:spLocks noGrp="1"/>
          </p:cNvSpPr>
          <p:nvPr>
            <p:ph type="title"/>
          </p:nvPr>
        </p:nvSpPr>
        <p:spPr>
          <a:xfrm>
            <a:off x="838200" y="118188"/>
            <a:ext cx="10515600" cy="1143000"/>
          </a:xfrm>
          <a:solidFill>
            <a:schemeClr val="tx1"/>
          </a:solidFill>
        </p:spPr>
        <p:txBody>
          <a:bodyPr/>
          <a:lstStyle/>
          <a:p>
            <a:r>
              <a:rPr lang="en-US" altLang="en-US" sz="6000" dirty="0" smtClean="0">
                <a:solidFill>
                  <a:srgbClr val="FFC000"/>
                </a:solidFill>
              </a:rPr>
              <a:t>Reintroduction of Wolves Analysis</a:t>
            </a:r>
          </a:p>
        </p:txBody>
      </p:sp>
      <p:sp>
        <p:nvSpPr>
          <p:cNvPr id="3" name="Content Placeholder 2"/>
          <p:cNvSpPr>
            <a:spLocks noGrp="1"/>
          </p:cNvSpPr>
          <p:nvPr>
            <p:ph idx="1"/>
          </p:nvPr>
        </p:nvSpPr>
        <p:spPr>
          <a:xfrm>
            <a:off x="223935" y="1676400"/>
            <a:ext cx="11747241" cy="4389438"/>
          </a:xfrm>
        </p:spPr>
        <p:txBody>
          <a:bodyPr/>
          <a:lstStyle/>
          <a:p>
            <a:pPr marL="0" indent="0">
              <a:buNone/>
              <a:defRPr/>
            </a:pPr>
            <a:r>
              <a:rPr lang="en-US" b="1" dirty="0" smtClean="0"/>
              <a:t> </a:t>
            </a:r>
            <a:r>
              <a:rPr lang="en-US" sz="3600" b="1" dirty="0" smtClean="0"/>
              <a:t>Think outside the box</a:t>
            </a:r>
            <a:r>
              <a:rPr lang="en-US" sz="3600" dirty="0" smtClean="0"/>
              <a:t>… </a:t>
            </a:r>
          </a:p>
          <a:p>
            <a:pPr marL="0" indent="0">
              <a:buNone/>
              <a:defRPr/>
            </a:pPr>
            <a:r>
              <a:rPr lang="en-US" sz="3600" dirty="0" smtClean="0"/>
              <a:t>Write your answer to the question below on the board: </a:t>
            </a:r>
          </a:p>
          <a:p>
            <a:pPr marL="0" indent="0">
              <a:buNone/>
              <a:defRPr/>
            </a:pPr>
            <a:r>
              <a:rPr lang="en-US" sz="3600" dirty="0" smtClean="0"/>
              <a:t>How did the reintroduction of wolves change the rivers of Yellowstone National park?</a:t>
            </a:r>
            <a:endParaRPr lang="en-US" sz="3600" dirty="0"/>
          </a:p>
        </p:txBody>
      </p:sp>
      <p:sp>
        <p:nvSpPr>
          <p:cNvPr id="186372" name="Rectangle 3"/>
          <p:cNvSpPr>
            <a:spLocks noChangeArrowheads="1"/>
          </p:cNvSpPr>
          <p:nvPr/>
        </p:nvSpPr>
        <p:spPr bwMode="auto">
          <a:xfrm>
            <a:off x="569167" y="4437148"/>
            <a:ext cx="4572000"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pPr>
            <a:r>
              <a:rPr lang="en-US" altLang="en-US" sz="2000" dirty="0">
                <a:solidFill>
                  <a:prstClr val="black"/>
                </a:solidFill>
                <a:hlinkClick r:id="rId2"/>
              </a:rPr>
              <a:t>http://viewpure.com/ysa5OBhXz-Q?start=0&amp;end=0</a:t>
            </a:r>
            <a:endParaRPr lang="en-US" altLang="en-US" sz="2000" dirty="0">
              <a:solidFill>
                <a:prstClr val="black"/>
              </a:solidFill>
            </a:endParaRPr>
          </a:p>
          <a:p>
            <a:pPr eaLnBrk="0" fontAlgn="base" hangingPunct="0">
              <a:spcBef>
                <a:spcPct val="0"/>
              </a:spcBef>
              <a:spcAft>
                <a:spcPct val="0"/>
              </a:spcAft>
            </a:pPr>
            <a:endParaRPr lang="en-US" altLang="en-US" dirty="0">
              <a:solidFill>
                <a:prstClr val="black"/>
              </a:solidFill>
            </a:endParaRPr>
          </a:p>
        </p:txBody>
      </p:sp>
    </p:spTree>
    <p:extLst>
      <p:ext uri="{BB962C8B-B14F-4D97-AF65-F5344CB8AC3E}">
        <p14:creationId xmlns:p14="http://schemas.microsoft.com/office/powerpoint/2010/main" val="2643429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86372"/>
                                        </p:tgtEl>
                                        <p:attrNameLst>
                                          <p:attrName>style.visibility</p:attrName>
                                        </p:attrNameLst>
                                      </p:cBhvr>
                                      <p:to>
                                        <p:strVal val="visible"/>
                                      </p:to>
                                    </p:set>
                                    <p:anim calcmode="lin" valueType="num">
                                      <p:cBhvr additive="base">
                                        <p:cTn id="23" dur="500" fill="hold"/>
                                        <p:tgtEl>
                                          <p:spTgt spid="186372"/>
                                        </p:tgtEl>
                                        <p:attrNameLst>
                                          <p:attrName>ppt_x</p:attrName>
                                        </p:attrNameLst>
                                      </p:cBhvr>
                                      <p:tavLst>
                                        <p:tav tm="0">
                                          <p:val>
                                            <p:strVal val="#ppt_x"/>
                                          </p:val>
                                        </p:tav>
                                        <p:tav tm="100000">
                                          <p:val>
                                            <p:strVal val="#ppt_x"/>
                                          </p:val>
                                        </p:tav>
                                      </p:tavLst>
                                    </p:anim>
                                    <p:anim calcmode="lin" valueType="num">
                                      <p:cBhvr additive="base">
                                        <p:cTn id="24" dur="500" fill="hold"/>
                                        <p:tgtEl>
                                          <p:spTgt spid="1863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7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72BD0B4-BF01-4E2A-9577-4488E6B07EAB}" type="slidenum">
              <a:rPr kumimoji="0" lang="en-US" altLang="en-US" sz="600" b="1" i="0" u="none" strike="noStrike" kern="1200" cap="none" spc="0" normalizeH="0" baseline="0" noProof="0" smtClean="0">
                <a:ln>
                  <a:noFill/>
                </a:ln>
                <a:solidFill>
                  <a:srgbClr val="FFFFFF"/>
                </a:solidFill>
                <a:effectLst/>
                <a:uLnTx/>
                <a:uFillTx/>
                <a:latin typeface="Tahoma" panose="020B0604030504040204" pitchFamily="34" charset="0"/>
                <a:ea typeface="MS PGothic" panose="020B0600070205080204" pitchFamily="34" charset="-128"/>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altLang="en-US" sz="600" b="1" i="0" u="none" strike="noStrike" kern="1200" cap="none" spc="0" normalizeH="0" baseline="0" noProof="0" smtClean="0">
              <a:ln>
                <a:noFill/>
              </a:ln>
              <a:solidFill>
                <a:srgbClr val="FFFFFF"/>
              </a:solidFill>
              <a:effectLst/>
              <a:uLnTx/>
              <a:uFillTx/>
              <a:latin typeface="Tahoma" panose="020B0604030504040204" pitchFamily="34" charset="0"/>
              <a:ea typeface="MS PGothic" panose="020B0600070205080204" pitchFamily="34" charset="-128"/>
              <a:cs typeface="Arial" panose="020B0604020202020204" pitchFamily="34" charset="0"/>
            </a:endParaRPr>
          </a:p>
        </p:txBody>
      </p:sp>
      <p:pic>
        <p:nvPicPr>
          <p:cNvPr id="106499"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9202" y="593858"/>
            <a:ext cx="11075962" cy="6444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0" name="TextBox 6"/>
          <p:cNvSpPr txBox="1">
            <a:spLocks noChangeArrowheads="1"/>
          </p:cNvSpPr>
          <p:nvPr/>
        </p:nvSpPr>
        <p:spPr bwMode="auto">
          <a:xfrm>
            <a:off x="2129453" y="69983"/>
            <a:ext cx="7543800" cy="523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FFFF00"/>
                </a:solidFill>
                <a:effectLst/>
                <a:uLnTx/>
                <a:uFillTx/>
                <a:latin typeface="Arial Black" panose="020B0A04020102020204" pitchFamily="34" charset="0"/>
                <a:ea typeface="MS PGothic" panose="020B0600070205080204" pitchFamily="34" charset="-128"/>
                <a:cs typeface="+mn-cs"/>
              </a:rPr>
              <a:t>See where you stand on the rubric….</a:t>
            </a:r>
          </a:p>
        </p:txBody>
      </p:sp>
      <p:cxnSp>
        <p:nvCxnSpPr>
          <p:cNvPr id="3" name="Straight Connector 2"/>
          <p:cNvCxnSpPr/>
          <p:nvPr/>
        </p:nvCxnSpPr>
        <p:spPr>
          <a:xfrm flipV="1">
            <a:off x="4254759" y="1483567"/>
            <a:ext cx="1646594" cy="914401"/>
          </a:xfrm>
          <a:prstGeom prst="line">
            <a:avLst/>
          </a:prstGeom>
        </p:spPr>
        <p:style>
          <a:lnRef idx="3">
            <a:schemeClr val="dk1"/>
          </a:lnRef>
          <a:fillRef idx="0">
            <a:schemeClr val="dk1"/>
          </a:fillRef>
          <a:effectRef idx="2">
            <a:schemeClr val="dk1"/>
          </a:effectRef>
          <a:fontRef idx="minor">
            <a:schemeClr val="tx1"/>
          </a:fontRef>
        </p:style>
      </p:cxnSp>
      <p:cxnSp>
        <p:nvCxnSpPr>
          <p:cNvPr id="5" name="Straight Connector 4"/>
          <p:cNvCxnSpPr/>
          <p:nvPr/>
        </p:nvCxnSpPr>
        <p:spPr>
          <a:xfrm>
            <a:off x="4105469" y="1408922"/>
            <a:ext cx="1795884" cy="821094"/>
          </a:xfrm>
          <a:prstGeom prst="line">
            <a:avLst/>
          </a:prstGeom>
        </p:spPr>
        <p:style>
          <a:lnRef idx="3">
            <a:schemeClr val="dk1"/>
          </a:lnRef>
          <a:fillRef idx="0">
            <a:schemeClr val="dk1"/>
          </a:fillRef>
          <a:effectRef idx="2">
            <a:schemeClr val="dk1"/>
          </a:effectRef>
          <a:fontRef idx="minor">
            <a:schemeClr val="tx1"/>
          </a:fontRef>
        </p:style>
      </p:cxnSp>
      <p:sp>
        <p:nvSpPr>
          <p:cNvPr id="11" name="TextBox 10"/>
          <p:cNvSpPr txBox="1"/>
          <p:nvPr/>
        </p:nvSpPr>
        <p:spPr>
          <a:xfrm>
            <a:off x="4012163" y="2435290"/>
            <a:ext cx="2080727" cy="430887"/>
          </a:xfrm>
          <a:prstGeom prst="rect">
            <a:avLst/>
          </a:prstGeom>
          <a:noFill/>
        </p:spPr>
        <p:txBody>
          <a:bodyPr wrap="square" rtlCol="0">
            <a:spAutoFit/>
          </a:bodyPr>
          <a:lstStyle/>
          <a:p>
            <a:r>
              <a:rPr lang="en-US" sz="1050" dirty="0" smtClean="0"/>
              <a:t>Model is designed with an effective carbon cycle</a:t>
            </a:r>
            <a:endParaRPr lang="en-US" sz="1050" dirty="0"/>
          </a:p>
        </p:txBody>
      </p:sp>
    </p:spTree>
    <p:extLst>
      <p:ext uri="{BB962C8B-B14F-4D97-AF65-F5344CB8AC3E}">
        <p14:creationId xmlns:p14="http://schemas.microsoft.com/office/powerpoint/2010/main" val="1420757532"/>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31174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half" idx="1"/>
          </p:nvPr>
        </p:nvSpPr>
        <p:spPr>
          <a:xfrm>
            <a:off x="898072" y="177807"/>
            <a:ext cx="9086850" cy="571500"/>
          </a:xfrm>
        </p:spPr>
        <p:txBody>
          <a:bodyPr/>
          <a:lstStyle/>
          <a:p>
            <a:pPr marL="0" indent="0">
              <a:buNone/>
              <a:defRPr/>
            </a:pPr>
            <a:r>
              <a:rPr lang="en-US" sz="3600" dirty="0" smtClean="0"/>
              <a:t>B. Levels of Ecological Organization</a:t>
            </a:r>
          </a:p>
        </p:txBody>
      </p:sp>
      <p:sp>
        <p:nvSpPr>
          <p:cNvPr id="56324" name="Slide Number Placeholder 5"/>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b="1">
                <a:solidFill>
                  <a:schemeClr val="bg1"/>
                </a:solidFill>
                <a:latin typeface="Arial" panose="020B0604020202020204" pitchFamily="34" charset="0"/>
                <a:ea typeface="MS PGothic" panose="020B0600070205080204" pitchFamily="34" charset="-128"/>
              </a:defRPr>
            </a:lvl1pPr>
            <a:lvl2pPr marL="557213" indent="-214313">
              <a:spcBef>
                <a:spcPct val="20000"/>
              </a:spcBef>
              <a:buChar char="–"/>
              <a:defRPr sz="2100" b="1">
                <a:solidFill>
                  <a:schemeClr val="bg1"/>
                </a:solidFill>
                <a:latin typeface="Arial" panose="020B0604020202020204" pitchFamily="34" charset="0"/>
                <a:ea typeface="MS PGothic" panose="020B0600070205080204" pitchFamily="34" charset="-128"/>
              </a:defRPr>
            </a:lvl2pPr>
            <a:lvl3pPr marL="857250" indent="-171450">
              <a:spcBef>
                <a:spcPct val="20000"/>
              </a:spcBef>
              <a:buChar char="•"/>
              <a:defRPr sz="1800" b="1">
                <a:solidFill>
                  <a:schemeClr val="bg1"/>
                </a:solidFill>
                <a:latin typeface="Arial" panose="020B0604020202020204" pitchFamily="34" charset="0"/>
                <a:ea typeface="MS PGothic" panose="020B0600070205080204" pitchFamily="34" charset="-128"/>
              </a:defRPr>
            </a:lvl3pPr>
            <a:lvl4pPr marL="1200150" indent="-171450">
              <a:spcBef>
                <a:spcPct val="20000"/>
              </a:spcBef>
              <a:buChar char="–"/>
              <a:defRPr sz="1500" b="1">
                <a:solidFill>
                  <a:schemeClr val="bg1"/>
                </a:solidFill>
                <a:latin typeface="Arial" panose="020B0604020202020204" pitchFamily="34" charset="0"/>
                <a:ea typeface="MS PGothic" panose="020B0600070205080204" pitchFamily="34" charset="-128"/>
              </a:defRPr>
            </a:lvl4pPr>
            <a:lvl5pPr marL="1543050" indent="-171450">
              <a:spcBef>
                <a:spcPct val="20000"/>
              </a:spcBef>
              <a:buChar char="»"/>
              <a:defRPr sz="1500" b="1">
                <a:solidFill>
                  <a:schemeClr val="bg1"/>
                </a:solidFill>
                <a:latin typeface="Arial" panose="020B0604020202020204" pitchFamily="34" charset="0"/>
                <a:ea typeface="MS PGothic" panose="020B0600070205080204" pitchFamily="34" charset="-128"/>
              </a:defRPr>
            </a:lvl5pPr>
            <a:lvl6pPr marL="1885950" indent="-171450" eaLnBrk="0" fontAlgn="base" hangingPunct="0">
              <a:spcBef>
                <a:spcPct val="20000"/>
              </a:spcBef>
              <a:spcAft>
                <a:spcPct val="0"/>
              </a:spcAft>
              <a:buChar char="»"/>
              <a:defRPr sz="1500" b="1">
                <a:solidFill>
                  <a:schemeClr val="bg1"/>
                </a:solidFill>
                <a:latin typeface="Arial" panose="020B0604020202020204" pitchFamily="34" charset="0"/>
                <a:ea typeface="MS PGothic" panose="020B0600070205080204" pitchFamily="34" charset="-128"/>
              </a:defRPr>
            </a:lvl6pPr>
            <a:lvl7pPr marL="2228850" indent="-171450" eaLnBrk="0" fontAlgn="base" hangingPunct="0">
              <a:spcBef>
                <a:spcPct val="20000"/>
              </a:spcBef>
              <a:spcAft>
                <a:spcPct val="0"/>
              </a:spcAft>
              <a:buChar char="»"/>
              <a:defRPr sz="1500" b="1">
                <a:solidFill>
                  <a:schemeClr val="bg1"/>
                </a:solidFill>
                <a:latin typeface="Arial" panose="020B0604020202020204" pitchFamily="34" charset="0"/>
                <a:ea typeface="MS PGothic" panose="020B0600070205080204" pitchFamily="34" charset="-128"/>
              </a:defRPr>
            </a:lvl7pPr>
            <a:lvl8pPr marL="2571750" indent="-171450" eaLnBrk="0" fontAlgn="base" hangingPunct="0">
              <a:spcBef>
                <a:spcPct val="20000"/>
              </a:spcBef>
              <a:spcAft>
                <a:spcPct val="0"/>
              </a:spcAft>
              <a:buChar char="»"/>
              <a:defRPr sz="1500" b="1">
                <a:solidFill>
                  <a:schemeClr val="bg1"/>
                </a:solidFill>
                <a:latin typeface="Arial" panose="020B0604020202020204" pitchFamily="34" charset="0"/>
                <a:ea typeface="MS PGothic" panose="020B0600070205080204" pitchFamily="34" charset="-128"/>
              </a:defRPr>
            </a:lvl8pPr>
            <a:lvl9pPr marL="2914650" indent="-171450" eaLnBrk="0" fontAlgn="base" hangingPunct="0">
              <a:spcBef>
                <a:spcPct val="20000"/>
              </a:spcBef>
              <a:spcAft>
                <a:spcPct val="0"/>
              </a:spcAft>
              <a:buChar char="»"/>
              <a:defRPr sz="1500" b="1">
                <a:solidFill>
                  <a:schemeClr val="bg1"/>
                </a:solidFill>
                <a:latin typeface="Arial" panose="020B0604020202020204" pitchFamily="34" charset="0"/>
                <a:ea typeface="MS PGothic" panose="020B0600070205080204" pitchFamily="34" charset="-128"/>
              </a:defRPr>
            </a:lvl9pPr>
          </a:lstStyle>
          <a:p>
            <a:pPr>
              <a:spcBef>
                <a:spcPct val="0"/>
              </a:spcBef>
              <a:buFontTx/>
              <a:buNone/>
              <a:defRPr/>
            </a:pPr>
            <a:fld id="{0B74B0E3-EC46-4E5F-90BE-702D130442D6}" type="slidenum">
              <a:rPr lang="en-US" altLang="en-US" sz="1050" b="0">
                <a:solidFill>
                  <a:srgbClr val="000000"/>
                </a:solidFill>
              </a:rPr>
              <a:pPr>
                <a:spcBef>
                  <a:spcPct val="0"/>
                </a:spcBef>
                <a:buFontTx/>
                <a:buNone/>
                <a:defRPr/>
              </a:pPr>
              <a:t>7</a:t>
            </a:fld>
            <a:endParaRPr lang="en-US" altLang="en-US" sz="1050" b="0" dirty="0">
              <a:solidFill>
                <a:srgbClr val="000000"/>
              </a:solidFill>
            </a:endParaRPr>
          </a:p>
        </p:txBody>
      </p:sp>
      <p:sp>
        <p:nvSpPr>
          <p:cNvPr id="10" name="Text Placeholder 2"/>
          <p:cNvSpPr txBox="1">
            <a:spLocks/>
          </p:cNvSpPr>
          <p:nvPr/>
        </p:nvSpPr>
        <p:spPr bwMode="auto">
          <a:xfrm>
            <a:off x="1752603" y="1981200"/>
            <a:ext cx="3084513" cy="2457450"/>
          </a:xfrm>
          <a:prstGeom prst="rect">
            <a:avLst/>
          </a:prstGeom>
          <a:solidFill>
            <a:srgbClr val="4D417F"/>
          </a:solidFill>
          <a:ln>
            <a:noFill/>
          </a:ln>
          <a:effectLst>
            <a:outerShdw blurRad="63500" dist="38099" dir="2700000" algn="ctr" rotWithShape="0">
              <a:schemeClr val="tx1">
                <a:alpha val="74998"/>
              </a:schemeClr>
            </a:outerShdw>
          </a:effectLst>
          <a:extLst>
            <a:ext uri="{909E8E84-426E-40dd-AFC4-6F175D3DCCD1}"/>
            <a:ext uri="{91240B29-F687-4f45-9708-019B960494DF}"/>
          </a:extLst>
        </p:spPr>
        <p:txBody>
          <a:bodyPr/>
          <a:lstStyle>
            <a:lvl1pPr marL="342900" indent="-342900" algn="l" rtl="0" eaLnBrk="0" fontAlgn="base" hangingPunct="0">
              <a:spcBef>
                <a:spcPct val="20000"/>
              </a:spcBef>
              <a:spcAft>
                <a:spcPct val="0"/>
              </a:spcAft>
              <a:buChar char="•"/>
              <a:defRPr sz="3200" b="1">
                <a:solidFill>
                  <a:schemeClr val="bg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b="1">
                <a:solidFill>
                  <a:schemeClr val="bg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b="1">
                <a:solidFill>
                  <a:schemeClr val="bg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b="1">
                <a:solidFill>
                  <a:schemeClr val="bg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b="1">
                <a:solidFill>
                  <a:schemeClr val="bg1"/>
                </a:solidFill>
                <a:latin typeface="+mn-lt"/>
                <a:ea typeface="MS PGothic" panose="020B0600070205080204" pitchFamily="34" charset="-128"/>
              </a:defRPr>
            </a:lvl5pPr>
            <a:lvl6pPr marL="2514600" indent="-228600" algn="l" rtl="0" fontAlgn="base">
              <a:spcBef>
                <a:spcPct val="20000"/>
              </a:spcBef>
              <a:spcAft>
                <a:spcPct val="0"/>
              </a:spcAft>
              <a:buChar char="»"/>
              <a:defRPr sz="2000" b="1">
                <a:solidFill>
                  <a:schemeClr val="bg1"/>
                </a:solidFill>
                <a:latin typeface="+mn-lt"/>
              </a:defRPr>
            </a:lvl6pPr>
            <a:lvl7pPr marL="2971800" indent="-228600" algn="l" rtl="0" fontAlgn="base">
              <a:spcBef>
                <a:spcPct val="20000"/>
              </a:spcBef>
              <a:spcAft>
                <a:spcPct val="0"/>
              </a:spcAft>
              <a:buChar char="»"/>
              <a:defRPr sz="2000" b="1">
                <a:solidFill>
                  <a:schemeClr val="bg1"/>
                </a:solidFill>
                <a:latin typeface="+mn-lt"/>
              </a:defRPr>
            </a:lvl7pPr>
            <a:lvl8pPr marL="3429000" indent="-228600" algn="l" rtl="0" fontAlgn="base">
              <a:spcBef>
                <a:spcPct val="20000"/>
              </a:spcBef>
              <a:spcAft>
                <a:spcPct val="0"/>
              </a:spcAft>
              <a:buChar char="»"/>
              <a:defRPr sz="2000" b="1">
                <a:solidFill>
                  <a:schemeClr val="bg1"/>
                </a:solidFill>
                <a:latin typeface="+mn-lt"/>
              </a:defRPr>
            </a:lvl8pPr>
            <a:lvl9pPr marL="3886200" indent="-228600" algn="l" rtl="0" fontAlgn="base">
              <a:spcBef>
                <a:spcPct val="20000"/>
              </a:spcBef>
              <a:spcAft>
                <a:spcPct val="0"/>
              </a:spcAft>
              <a:buChar char="»"/>
              <a:defRPr sz="2000" b="1">
                <a:solidFill>
                  <a:schemeClr val="bg1"/>
                </a:solidFill>
                <a:latin typeface="+mn-lt"/>
              </a:defRPr>
            </a:lvl9pPr>
          </a:lstStyle>
          <a:p>
            <a:pPr marL="0" indent="0">
              <a:buNone/>
              <a:defRPr/>
            </a:pPr>
            <a:r>
              <a:rPr lang="en-US" sz="2400" kern="0" dirty="0">
                <a:solidFill>
                  <a:srgbClr val="FFFFFF"/>
                </a:solidFill>
              </a:rPr>
              <a:t>2. Biome- group of regions (may be widely separated) that share the same climate and vegetation. </a:t>
            </a:r>
          </a:p>
        </p:txBody>
      </p:sp>
      <p:sp>
        <p:nvSpPr>
          <p:cNvPr id="7" name="Text Placeholder 2"/>
          <p:cNvSpPr txBox="1">
            <a:spLocks/>
          </p:cNvSpPr>
          <p:nvPr/>
        </p:nvSpPr>
        <p:spPr bwMode="auto">
          <a:xfrm>
            <a:off x="217717" y="971549"/>
            <a:ext cx="5872839" cy="4384221"/>
          </a:xfrm>
          <a:prstGeom prst="rect">
            <a:avLst/>
          </a:prstGeom>
          <a:solidFill>
            <a:srgbClr val="4D417F"/>
          </a:solidFill>
          <a:ln>
            <a:noFill/>
          </a:ln>
          <a:effectLst>
            <a:outerShdw blurRad="63500" dist="38099" dir="2700000" algn="ctr" rotWithShape="0">
              <a:schemeClr val="tx1">
                <a:alpha val="74998"/>
              </a:schemeClr>
            </a:outerShdw>
          </a:effectLst>
          <a:extLst>
            <a:ext uri="{909E8E84-426E-40dd-AFC4-6F175D3DCCD1}"/>
            <a:ext uri="{91240B29-F687-4f45-9708-019B960494DF}"/>
          </a:extLst>
        </p:spPr>
        <p:txBody>
          <a:bodyPr/>
          <a:lstStyle>
            <a:lvl1pPr marL="342900" indent="-342900" algn="l" rtl="0" eaLnBrk="0" fontAlgn="base" hangingPunct="0">
              <a:spcBef>
                <a:spcPct val="20000"/>
              </a:spcBef>
              <a:spcAft>
                <a:spcPct val="0"/>
              </a:spcAft>
              <a:buChar char="•"/>
              <a:defRPr sz="3200" b="1">
                <a:solidFill>
                  <a:schemeClr val="bg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b="1">
                <a:solidFill>
                  <a:schemeClr val="bg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b="1">
                <a:solidFill>
                  <a:schemeClr val="bg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b="1">
                <a:solidFill>
                  <a:schemeClr val="bg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b="1">
                <a:solidFill>
                  <a:schemeClr val="bg1"/>
                </a:solidFill>
                <a:latin typeface="+mn-lt"/>
                <a:ea typeface="MS PGothic" panose="020B0600070205080204" pitchFamily="34" charset="-128"/>
              </a:defRPr>
            </a:lvl5pPr>
            <a:lvl6pPr marL="2514600" indent="-228600" algn="l" rtl="0" fontAlgn="base">
              <a:spcBef>
                <a:spcPct val="20000"/>
              </a:spcBef>
              <a:spcAft>
                <a:spcPct val="0"/>
              </a:spcAft>
              <a:buChar char="»"/>
              <a:defRPr sz="2000" b="1">
                <a:solidFill>
                  <a:schemeClr val="bg1"/>
                </a:solidFill>
                <a:latin typeface="+mn-lt"/>
              </a:defRPr>
            </a:lvl6pPr>
            <a:lvl7pPr marL="2971800" indent="-228600" algn="l" rtl="0" fontAlgn="base">
              <a:spcBef>
                <a:spcPct val="20000"/>
              </a:spcBef>
              <a:spcAft>
                <a:spcPct val="0"/>
              </a:spcAft>
              <a:buChar char="»"/>
              <a:defRPr sz="2000" b="1">
                <a:solidFill>
                  <a:schemeClr val="bg1"/>
                </a:solidFill>
                <a:latin typeface="+mn-lt"/>
              </a:defRPr>
            </a:lvl7pPr>
            <a:lvl8pPr marL="3429000" indent="-228600" algn="l" rtl="0" fontAlgn="base">
              <a:spcBef>
                <a:spcPct val="20000"/>
              </a:spcBef>
              <a:spcAft>
                <a:spcPct val="0"/>
              </a:spcAft>
              <a:buChar char="»"/>
              <a:defRPr sz="2000" b="1">
                <a:solidFill>
                  <a:schemeClr val="bg1"/>
                </a:solidFill>
                <a:latin typeface="+mn-lt"/>
              </a:defRPr>
            </a:lvl8pPr>
            <a:lvl9pPr marL="3886200" indent="-228600" algn="l" rtl="0" fontAlgn="base">
              <a:spcBef>
                <a:spcPct val="20000"/>
              </a:spcBef>
              <a:spcAft>
                <a:spcPct val="0"/>
              </a:spcAft>
              <a:buChar char="»"/>
              <a:defRPr sz="2000" b="1">
                <a:solidFill>
                  <a:schemeClr val="bg1"/>
                </a:solidFill>
                <a:latin typeface="+mn-lt"/>
              </a:defRPr>
            </a:lvl9pPr>
          </a:lstStyle>
          <a:p>
            <a:pPr marL="0" indent="0">
              <a:buNone/>
              <a:defRPr/>
            </a:pPr>
            <a:r>
              <a:rPr lang="en-US" sz="3600" kern="0" dirty="0">
                <a:solidFill>
                  <a:srgbClr val="FFFFFF"/>
                </a:solidFill>
              </a:rPr>
              <a:t>2. Biome- group of regions (may be widely separated) that share the same climate and vegetation. </a:t>
            </a:r>
          </a:p>
        </p:txBody>
      </p:sp>
      <p:pic>
        <p:nvPicPr>
          <p:cNvPr id="5632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90986" y="2603500"/>
            <a:ext cx="6301014" cy="411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99203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6325"/>
                                        </p:tgtEl>
                                        <p:attrNameLst>
                                          <p:attrName>style.visibility</p:attrName>
                                        </p:attrNameLst>
                                      </p:cBhvr>
                                      <p:to>
                                        <p:strVal val="visible"/>
                                      </p:to>
                                    </p:set>
                                    <p:anim calcmode="lin" valueType="num">
                                      <p:cBhvr additive="base">
                                        <p:cTn id="13" dur="500" fill="hold"/>
                                        <p:tgtEl>
                                          <p:spTgt spid="56325"/>
                                        </p:tgtEl>
                                        <p:attrNameLst>
                                          <p:attrName>ppt_x</p:attrName>
                                        </p:attrNameLst>
                                      </p:cBhvr>
                                      <p:tavLst>
                                        <p:tav tm="0">
                                          <p:val>
                                            <p:strVal val="#ppt_x"/>
                                          </p:val>
                                        </p:tav>
                                        <p:tav tm="100000">
                                          <p:val>
                                            <p:strVal val="#ppt_x"/>
                                          </p:val>
                                        </p:tav>
                                      </p:tavLst>
                                    </p:anim>
                                    <p:anim calcmode="lin" valueType="num">
                                      <p:cBhvr additive="base">
                                        <p:cTn id="14" dur="500" fill="hold"/>
                                        <p:tgtEl>
                                          <p:spTgt spid="5632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smtClean="0">
                <a:ln>
                  <a:noFill/>
                </a:ln>
                <a:solidFill>
                  <a:srgbClr val="FFFFFF"/>
                </a:solidFill>
                <a:effectLst/>
                <a:uLnTx/>
                <a:uFillTx/>
                <a:latin typeface="Tahoma"/>
                <a:ea typeface="+mn-ea"/>
                <a:cs typeface="Arial" charset="0"/>
              </a:rPr>
              <a:t>copyright cmassengale</a:t>
            </a:r>
            <a:endParaRPr kumimoji="0" lang="en-US" sz="600" b="1" i="0" u="none" strike="noStrike" kern="1200" cap="none" spc="0" normalizeH="0" baseline="0" noProof="0">
              <a:ln>
                <a:noFill/>
              </a:ln>
              <a:solidFill>
                <a:srgbClr val="FFFFFF"/>
              </a:solidFill>
              <a:effectLst/>
              <a:uLnTx/>
              <a:uFillTx/>
              <a:latin typeface="Tahoma"/>
              <a:ea typeface="+mn-ea"/>
              <a:cs typeface="Arial" charset="0"/>
            </a:endParaRPr>
          </a:p>
        </p:txBody>
      </p:sp>
      <p:sp>
        <p:nvSpPr>
          <p:cNvPr id="12185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666941C-260D-4448-A651-264A8D0B6E2B}" type="slidenum">
              <a:rPr kumimoji="0" lang="en-US" altLang="en-US" sz="600" b="1" i="0" u="none" strike="noStrike" kern="1200" cap="none" spc="0" normalizeH="0" baseline="0" noProof="0" smtClean="0">
                <a:ln>
                  <a:noFill/>
                </a:ln>
                <a:solidFill>
                  <a:srgbClr val="FFFFFF"/>
                </a:solidFill>
                <a:effectLst/>
                <a:uLnTx/>
                <a:uFillTx/>
                <a:latin typeface="Tahoma" panose="020B0604030504040204" pitchFamily="34" charset="0"/>
                <a:ea typeface="MS PGothic" panose="020B0600070205080204" pitchFamily="34" charset="-128"/>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altLang="en-US" sz="600" b="1" i="0" u="none" strike="noStrike" kern="1200" cap="none" spc="0" normalizeH="0" baseline="0" noProof="0" smtClean="0">
              <a:ln>
                <a:noFill/>
              </a:ln>
              <a:solidFill>
                <a:srgbClr val="FFFFFF"/>
              </a:solidFill>
              <a:effectLst/>
              <a:uLnTx/>
              <a:uFillTx/>
              <a:latin typeface="Tahoma" panose="020B0604030504040204" pitchFamily="34" charset="0"/>
              <a:ea typeface="MS PGothic" panose="020B0600070205080204" pitchFamily="34" charset="-128"/>
              <a:cs typeface="Arial" panose="020B0604020202020204" pitchFamily="34" charset="0"/>
            </a:endParaRPr>
          </a:p>
        </p:txBody>
      </p:sp>
      <p:sp>
        <p:nvSpPr>
          <p:cNvPr id="6" name="Rectangle 5"/>
          <p:cNvSpPr/>
          <p:nvPr/>
        </p:nvSpPr>
        <p:spPr>
          <a:xfrm>
            <a:off x="0" y="0"/>
            <a:ext cx="12192000" cy="682625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21861" name="TextBox 6"/>
          <p:cNvSpPr txBox="1">
            <a:spLocks noChangeArrowheads="1"/>
          </p:cNvSpPr>
          <p:nvPr/>
        </p:nvSpPr>
        <p:spPr bwMode="auto">
          <a:xfrm>
            <a:off x="1905000" y="152403"/>
            <a:ext cx="8229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000000"/>
                </a:solidFill>
                <a:effectLst/>
                <a:uLnTx/>
                <a:uFillTx/>
                <a:latin typeface="Bernard MT Condensed" panose="02050806060905020404" pitchFamily="18" charset="0"/>
                <a:ea typeface="MS PGothic" panose="020B0600070205080204" pitchFamily="34" charset="-128"/>
                <a:cs typeface="+mn-cs"/>
              </a:rPr>
              <a:t>Title: </a:t>
            </a:r>
            <a:r>
              <a:rPr kumimoji="0" lang="en-US" altLang="en-US" sz="3600" b="0" i="0" u="none" strike="noStrike" kern="1200" cap="none" spc="0" normalizeH="0" baseline="0" noProof="0" dirty="0" err="1">
                <a:ln>
                  <a:noFill/>
                </a:ln>
                <a:solidFill>
                  <a:srgbClr val="000000"/>
                </a:solidFill>
                <a:effectLst/>
                <a:uLnTx/>
                <a:uFillTx/>
                <a:latin typeface="Bernard MT Condensed" panose="02050806060905020404" pitchFamily="18" charset="0"/>
                <a:ea typeface="MS PGothic" panose="020B0600070205080204" pitchFamily="34" charset="-128"/>
                <a:cs typeface="+mn-cs"/>
              </a:rPr>
              <a:t>Biobottle</a:t>
            </a:r>
            <a:r>
              <a:rPr kumimoji="0" lang="en-US" altLang="en-US" sz="3600" b="0" i="0" u="none" strike="noStrike" kern="1200" cap="none" spc="0" normalizeH="0" baseline="0" noProof="0" dirty="0">
                <a:ln>
                  <a:noFill/>
                </a:ln>
                <a:solidFill>
                  <a:srgbClr val="000000"/>
                </a:solidFill>
                <a:effectLst/>
                <a:uLnTx/>
                <a:uFillTx/>
                <a:latin typeface="Bernard MT Condensed" panose="02050806060905020404" pitchFamily="18" charset="0"/>
                <a:ea typeface="MS PGothic" panose="020B0600070205080204" pitchFamily="34" charset="-128"/>
                <a:cs typeface="+mn-cs"/>
              </a:rPr>
              <a:t> Ecosystem Drawing</a:t>
            </a:r>
          </a:p>
        </p:txBody>
      </p:sp>
      <p:sp>
        <p:nvSpPr>
          <p:cNvPr id="8" name="Title 1"/>
          <p:cNvSpPr txBox="1">
            <a:spLocks/>
          </p:cNvSpPr>
          <p:nvPr/>
        </p:nvSpPr>
        <p:spPr bwMode="auto">
          <a:xfrm>
            <a:off x="10033000" y="6416675"/>
            <a:ext cx="1473200" cy="273050"/>
          </a:xfrm>
          <a:prstGeom prst="rect">
            <a:avLst/>
          </a:prstGeom>
          <a:solidFill>
            <a:schemeClr val="bg1"/>
          </a:solidFill>
          <a:ln>
            <a:noFill/>
          </a:ln>
          <a:effectLst>
            <a:outerShdw blurRad="63500" dist="38099" dir="2700000" algn="ctr" rotWithShape="0">
              <a:schemeClr val="tx1">
                <a:alpha val="74998"/>
              </a:schemeClr>
            </a:outerShdw>
          </a:effectLst>
          <a:extLst>
            <a:ext uri="{909E8E84-426E-40dd-AFC4-6F175D3DCCD1}"/>
            <a:ext uri="{91240B29-F687-4f45-9708-019B960494DF}"/>
          </a:extLst>
        </p:spPr>
        <p:txBody>
          <a:bodyPr anchor="ctr"/>
          <a:lstStyle>
            <a:lvl1pPr algn="ctr" rtl="0" eaLnBrk="0" fontAlgn="base" hangingPunct="0">
              <a:spcBef>
                <a:spcPct val="0"/>
              </a:spcBef>
              <a:spcAft>
                <a:spcPct val="0"/>
              </a:spcAft>
              <a:defRPr sz="4050" b="1">
                <a:solidFill>
                  <a:schemeClr val="bg1"/>
                </a:solidFill>
                <a:latin typeface="+mj-lt"/>
                <a:ea typeface="MS PGothic" panose="020B0600070205080204" pitchFamily="34" charset="-128"/>
                <a:cs typeface="+mj-cs"/>
              </a:defRPr>
            </a:lvl1pPr>
            <a:lvl2pPr algn="ctr" rtl="0" eaLnBrk="0" fontAlgn="base" hangingPunct="0">
              <a:spcBef>
                <a:spcPct val="0"/>
              </a:spcBef>
              <a:spcAft>
                <a:spcPct val="0"/>
              </a:spcAft>
              <a:defRPr sz="3300" b="1">
                <a:solidFill>
                  <a:schemeClr val="bg1"/>
                </a:solidFill>
                <a:latin typeface="Arial" charset="0"/>
                <a:ea typeface="MS PGothic" panose="020B0600070205080204" pitchFamily="34" charset="-128"/>
              </a:defRPr>
            </a:lvl2pPr>
            <a:lvl3pPr algn="ctr" rtl="0" eaLnBrk="0" fontAlgn="base" hangingPunct="0">
              <a:spcBef>
                <a:spcPct val="0"/>
              </a:spcBef>
              <a:spcAft>
                <a:spcPct val="0"/>
              </a:spcAft>
              <a:defRPr sz="3300" b="1">
                <a:solidFill>
                  <a:schemeClr val="bg1"/>
                </a:solidFill>
                <a:latin typeface="Arial" charset="0"/>
                <a:ea typeface="MS PGothic" panose="020B0600070205080204" pitchFamily="34" charset="-128"/>
              </a:defRPr>
            </a:lvl3pPr>
            <a:lvl4pPr algn="ctr" rtl="0" eaLnBrk="0" fontAlgn="base" hangingPunct="0">
              <a:spcBef>
                <a:spcPct val="0"/>
              </a:spcBef>
              <a:spcAft>
                <a:spcPct val="0"/>
              </a:spcAft>
              <a:defRPr sz="3300" b="1">
                <a:solidFill>
                  <a:schemeClr val="bg1"/>
                </a:solidFill>
                <a:latin typeface="Arial" charset="0"/>
                <a:ea typeface="MS PGothic" panose="020B0600070205080204" pitchFamily="34" charset="-128"/>
              </a:defRPr>
            </a:lvl4pPr>
            <a:lvl5pPr algn="ctr" rtl="0" eaLnBrk="0" fontAlgn="base" hangingPunct="0">
              <a:spcBef>
                <a:spcPct val="0"/>
              </a:spcBef>
              <a:spcAft>
                <a:spcPct val="0"/>
              </a:spcAft>
              <a:defRPr sz="3300" b="1">
                <a:solidFill>
                  <a:schemeClr val="bg1"/>
                </a:solidFill>
                <a:latin typeface="Arial" charset="0"/>
                <a:ea typeface="MS PGothic" panose="020B0600070205080204" pitchFamily="34" charset="-128"/>
              </a:defRPr>
            </a:lvl5pPr>
            <a:lvl6pPr marL="342900" algn="ctr" rtl="0" fontAlgn="base">
              <a:spcBef>
                <a:spcPct val="0"/>
              </a:spcBef>
              <a:spcAft>
                <a:spcPct val="0"/>
              </a:spcAft>
              <a:defRPr sz="3300" b="1">
                <a:solidFill>
                  <a:schemeClr val="bg1"/>
                </a:solidFill>
                <a:latin typeface="Arial" charset="0"/>
              </a:defRPr>
            </a:lvl6pPr>
            <a:lvl7pPr marL="685800" algn="ctr" rtl="0" fontAlgn="base">
              <a:spcBef>
                <a:spcPct val="0"/>
              </a:spcBef>
              <a:spcAft>
                <a:spcPct val="0"/>
              </a:spcAft>
              <a:defRPr sz="3300" b="1">
                <a:solidFill>
                  <a:schemeClr val="bg1"/>
                </a:solidFill>
                <a:latin typeface="Arial" charset="0"/>
              </a:defRPr>
            </a:lvl7pPr>
            <a:lvl8pPr marL="1028700" algn="ctr" rtl="0" fontAlgn="base">
              <a:spcBef>
                <a:spcPct val="0"/>
              </a:spcBef>
              <a:spcAft>
                <a:spcPct val="0"/>
              </a:spcAft>
              <a:defRPr sz="3300" b="1">
                <a:solidFill>
                  <a:schemeClr val="bg1"/>
                </a:solidFill>
                <a:latin typeface="Arial" charset="0"/>
              </a:defRPr>
            </a:lvl8pPr>
            <a:lvl9pPr marL="1371600" algn="ctr" rtl="0" fontAlgn="base">
              <a:spcBef>
                <a:spcPct val="0"/>
              </a:spcBef>
              <a:spcAft>
                <a:spcPct val="0"/>
              </a:spcAft>
              <a:defRPr sz="3300" b="1">
                <a:solidFill>
                  <a:schemeClr val="bg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INB Pg. </a:t>
            </a:r>
            <a:r>
              <a:rPr lang="en-US" sz="2000" kern="0" noProof="0" dirty="0" smtClean="0">
                <a:solidFill>
                  <a:srgbClr val="000000"/>
                </a:solidFill>
                <a:latin typeface="Arial" panose="020B0604020202020204" pitchFamily="34" charset="0"/>
                <a:cs typeface="Arial" panose="020B0604020202020204" pitchFamily="34" charset="0"/>
              </a:rPr>
              <a:t>24</a:t>
            </a:r>
            <a:r>
              <a:rPr kumimoji="0" lang="en-US" sz="2000" b="1" i="0" u="none" strike="noStrike" kern="0" cap="none" spc="0" normalizeH="0" baseline="0" noProof="0" dirty="0" smtClean="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a:t>
            </a:r>
            <a:endPar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9" name="TextBox 8"/>
          <p:cNvSpPr txBox="1"/>
          <p:nvPr/>
        </p:nvSpPr>
        <p:spPr>
          <a:xfrm>
            <a:off x="248946" y="750894"/>
            <a:ext cx="7392825" cy="5816977"/>
          </a:xfrm>
          <a:prstGeom prst="rect">
            <a:avLst/>
          </a:prstGeom>
          <a:solidFill>
            <a:schemeClr val="bg1">
              <a:lumMod val="75000"/>
            </a:schemeClr>
          </a:solidFill>
        </p:spPr>
        <p:txBody>
          <a:bodyPr wrap="square">
            <a:spAutoFit/>
          </a:bodyPr>
          <a:lstStyle/>
          <a:p>
            <a:pPr marL="342900" marR="0" lvl="0" indent="-342900" algn="l" defTabSz="914400" rtl="0" eaLnBrk="0" fontAlgn="base" latinLnBrk="0" hangingPunct="0">
              <a:lnSpc>
                <a:spcPct val="100000"/>
              </a:lnSpc>
              <a:spcBef>
                <a:spcPct val="0"/>
              </a:spcBef>
              <a:spcAft>
                <a:spcPct val="0"/>
              </a:spcAft>
              <a:buClrTx/>
              <a:buSzTx/>
              <a:buFontTx/>
              <a:buAutoNum type="arabi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Paste the blank diagram onto page </a:t>
            </a:r>
            <a:r>
              <a:rPr kumimoji="0" lang="en-US" sz="2400" b="0" i="0" u="none" strike="noStrike" kern="1200" cap="none" spc="0" normalizeH="0" baseline="0" noProof="0" dirty="0" smtClean="0">
                <a:ln>
                  <a:noFill/>
                </a:ln>
                <a:solidFill>
                  <a:srgbClr val="000000"/>
                </a:solidFill>
                <a:effectLst/>
                <a:uLnTx/>
                <a:uFillTx/>
                <a:latin typeface="Arial" panose="020B0604020202020204" pitchFamily="34" charset="0"/>
                <a:ea typeface="MS PGothic" panose="020B0600070205080204" pitchFamily="34" charset="-128"/>
                <a:cs typeface="+mn-cs"/>
              </a:rPr>
              <a:t>24.</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a:p>
            <a:pPr marL="342900" marR="0" lvl="0" indent="-342900" algn="l" defTabSz="914400" rtl="0" eaLnBrk="0" fontAlgn="base" latinLnBrk="0" hangingPunct="0">
              <a:lnSpc>
                <a:spcPct val="100000"/>
              </a:lnSpc>
              <a:spcBef>
                <a:spcPct val="0"/>
              </a:spcBef>
              <a:spcAft>
                <a:spcPct val="0"/>
              </a:spcAft>
              <a:buClrTx/>
              <a:buSzTx/>
              <a:buFontTx/>
              <a:buAutoNum type="arabi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Draw a detailed AND colored sketch of your bottle ecosystem. Include EVERYTHING in your bottle.</a:t>
            </a:r>
          </a:p>
          <a:p>
            <a:pPr marL="342900" marR="0" lvl="0" indent="-342900" algn="l" defTabSz="914400" rtl="0" eaLnBrk="0" fontAlgn="base" latinLnBrk="0" hangingPunct="0">
              <a:lnSpc>
                <a:spcPct val="100000"/>
              </a:lnSpc>
              <a:spcBef>
                <a:spcPct val="0"/>
              </a:spcBef>
              <a:spcAft>
                <a:spcPct val="0"/>
              </a:spcAft>
              <a:buClrTx/>
              <a:buSzTx/>
              <a:buFontTx/>
              <a:buAutoNum type="arabi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On the left side of the diagram, label the following:</a:t>
            </a:r>
          </a:p>
          <a:p>
            <a:pPr marL="457200" marR="0" lvl="1"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-Your model astronaut</a:t>
            </a:r>
          </a:p>
          <a:p>
            <a:pPr marL="457200" marR="0" lvl="1"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-Heterotroph and their role in your ecosystem</a:t>
            </a:r>
          </a:p>
          <a:p>
            <a:pPr marL="457200" marR="0" lvl="1"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-Autotroph/primary producers and their role in your ecosystem</a:t>
            </a:r>
          </a:p>
          <a:p>
            <a:pPr marL="457200" marR="0" lvl="1"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-Decomposer(s) and their role in your ecosystem</a:t>
            </a:r>
          </a:p>
          <a:p>
            <a:pPr marL="457200" marR="0" lvl="1"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-Soil type AND what it provides to your ecosystem</a:t>
            </a:r>
          </a:p>
          <a:p>
            <a:pPr marL="457200" marR="0" lvl="1"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-Water type AND what it provides to your ecosystem</a:t>
            </a:r>
          </a:p>
          <a:p>
            <a:pPr marL="457200" marR="0" lvl="1"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-All structural parts AND their function in your ecosystem</a:t>
            </a:r>
            <a:r>
              <a:rPr kumimoji="0" lang="en-US" sz="2000" b="0" i="0" u="none" strike="noStrike" kern="1200" cap="none" spc="0" normalizeH="0" baseline="0" noProof="0" dirty="0" smtClean="0">
                <a:ln>
                  <a:noFill/>
                </a:ln>
                <a:solidFill>
                  <a:srgbClr val="000000"/>
                </a:solidFill>
                <a:effectLst/>
                <a:uLnTx/>
                <a:uFillTx/>
                <a:latin typeface="Arial" panose="020B0604020202020204" pitchFamily="34" charset="0"/>
                <a:ea typeface="MS PGothic" panose="020B0600070205080204" pitchFamily="34" charset="-128"/>
                <a:cs typeface="+mn-cs"/>
              </a:rPr>
              <a:t>.</a:t>
            </a:r>
          </a:p>
          <a:p>
            <a:pPr marL="457200" marR="0" lvl="1"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a:p>
            <a:pPr marL="457200" marR="0" lvl="1"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pic>
        <p:nvPicPr>
          <p:cNvPr id="121864" name="Picture 9"/>
          <p:cNvPicPr>
            <a:picLocks noChangeAspect="1"/>
          </p:cNvPicPr>
          <p:nvPr/>
        </p:nvPicPr>
        <p:blipFill>
          <a:blip r:embed="rId2">
            <a:extLst>
              <a:ext uri="{28A0092B-C50C-407E-A947-70E740481C1C}">
                <a14:useLocalDpi xmlns:a14="http://schemas.microsoft.com/office/drawing/2010/main" val="0"/>
              </a:ext>
            </a:extLst>
          </a:blip>
          <a:srcRect l="2963" t="3333" r="-369" b="3333"/>
          <a:stretch>
            <a:fillRect/>
          </a:stretch>
        </p:blipFill>
        <p:spPr bwMode="auto">
          <a:xfrm>
            <a:off x="7890717" y="1185070"/>
            <a:ext cx="3886200" cy="496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5" name="TextBox 10"/>
          <p:cNvSpPr txBox="1">
            <a:spLocks noChangeArrowheads="1"/>
          </p:cNvSpPr>
          <p:nvPr/>
        </p:nvSpPr>
        <p:spPr bwMode="auto">
          <a:xfrm>
            <a:off x="9284218" y="550869"/>
            <a:ext cx="2286000" cy="4000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 </a:t>
            </a:r>
            <a:r>
              <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Paste like this!!!</a:t>
            </a:r>
          </a:p>
        </p:txBody>
      </p:sp>
    </p:spTree>
    <p:extLst>
      <p:ext uri="{BB962C8B-B14F-4D97-AF65-F5344CB8AC3E}">
        <p14:creationId xmlns:p14="http://schemas.microsoft.com/office/powerpoint/2010/main" val="4209098741"/>
      </p:ext>
    </p:extLst>
  </p:cSld>
  <p:clrMapOvr>
    <a:masterClrMapping/>
  </p:clrMapOvr>
  <p:transition spd="slow" advTm="20000">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b="13163"/>
          <a:stretch/>
        </p:blipFill>
        <p:spPr>
          <a:xfrm>
            <a:off x="0" y="0"/>
            <a:ext cx="12192000" cy="6629400"/>
          </a:xfrm>
        </p:spPr>
      </p:pic>
      <p:sp>
        <p:nvSpPr>
          <p:cNvPr id="187395" name="Title 1"/>
          <p:cNvSpPr>
            <a:spLocks noGrp="1"/>
          </p:cNvSpPr>
          <p:nvPr>
            <p:ph type="title"/>
          </p:nvPr>
        </p:nvSpPr>
        <p:spPr>
          <a:xfrm>
            <a:off x="2146300" y="28576"/>
            <a:ext cx="8229600" cy="682625"/>
          </a:xfrm>
          <a:solidFill>
            <a:schemeClr val="tx1"/>
          </a:solidFill>
        </p:spPr>
        <p:txBody>
          <a:bodyPr/>
          <a:lstStyle/>
          <a:p>
            <a:r>
              <a:rPr lang="en-US" altLang="en-US" sz="4000">
                <a:solidFill>
                  <a:srgbClr val="FFC000"/>
                </a:solidFill>
                <a:latin typeface="Cooper Black" panose="0208090404030B020404" pitchFamily="18" charset="0"/>
              </a:rPr>
              <a:t>Title: Population Growth Notes</a:t>
            </a:r>
          </a:p>
        </p:txBody>
      </p:sp>
      <p:sp>
        <p:nvSpPr>
          <p:cNvPr id="187396" name="TextBox 2"/>
          <p:cNvSpPr txBox="1">
            <a:spLocks noChangeArrowheads="1"/>
          </p:cNvSpPr>
          <p:nvPr/>
        </p:nvSpPr>
        <p:spPr bwMode="auto">
          <a:xfrm>
            <a:off x="83976" y="711201"/>
            <a:ext cx="11747240" cy="107721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0" fontAlgn="base" hangingPunct="0">
              <a:spcBef>
                <a:spcPct val="0"/>
              </a:spcBef>
              <a:spcAft>
                <a:spcPct val="0"/>
              </a:spcAft>
              <a:buClrTx/>
              <a:buSzTx/>
              <a:buFontTx/>
              <a:buNone/>
            </a:pPr>
            <a:r>
              <a:rPr lang="en-US" altLang="en-US" sz="3200" dirty="0">
                <a:solidFill>
                  <a:prstClr val="black"/>
                </a:solidFill>
                <a:latin typeface="Arial" panose="020B0604020202020204" pitchFamily="34" charset="0"/>
                <a:ea typeface="MS PGothic" panose="020B0600070205080204" pitchFamily="34" charset="-128"/>
              </a:rPr>
              <a:t>Essential Question: </a:t>
            </a:r>
            <a:r>
              <a:rPr lang="en-US" altLang="en-US" sz="3200" dirty="0" smtClean="0">
                <a:solidFill>
                  <a:prstClr val="black"/>
                </a:solidFill>
                <a:latin typeface="Arial" panose="020B0604020202020204" pitchFamily="34" charset="0"/>
                <a:ea typeface="MS PGothic" panose="020B0600070205080204" pitchFamily="34" charset="-128"/>
              </a:rPr>
              <a:t>How does a population change overtime?</a:t>
            </a:r>
            <a:r>
              <a:rPr lang="en-US" altLang="en-US" sz="3200" dirty="0">
                <a:solidFill>
                  <a:prstClr val="black"/>
                </a:solidFill>
                <a:latin typeface="Tahoma" panose="020B0604030504040204" pitchFamily="34" charset="0"/>
                <a:ea typeface="MS PGothic" panose="020B0600070205080204" pitchFamily="34" charset="-128"/>
              </a:rPr>
              <a:t>	</a:t>
            </a:r>
          </a:p>
        </p:txBody>
      </p:sp>
      <p:pic>
        <p:nvPicPr>
          <p:cNvPr id="187397" name="Picture 1"/>
          <p:cNvPicPr>
            <a:picLocks noChangeAspect="1"/>
          </p:cNvPicPr>
          <p:nvPr/>
        </p:nvPicPr>
        <p:blipFill>
          <a:blip r:embed="rId4">
            <a:extLst>
              <a:ext uri="{28A0092B-C50C-407E-A947-70E740481C1C}">
                <a14:useLocalDpi xmlns:a14="http://schemas.microsoft.com/office/drawing/2010/main" val="0"/>
              </a:ext>
            </a:extLst>
          </a:blip>
          <a:srcRect l="5479" t="15556" r="4042" b="3333"/>
          <a:stretch>
            <a:fillRect/>
          </a:stretch>
        </p:blipFill>
        <p:spPr bwMode="auto">
          <a:xfrm>
            <a:off x="3984173" y="1311275"/>
            <a:ext cx="4784725" cy="554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9400592" y="1579554"/>
            <a:ext cx="2514600" cy="646331"/>
          </a:xfrm>
          <a:prstGeom prst="rect">
            <a:avLst/>
          </a:prstGeom>
          <a:solidFill>
            <a:srgbClr val="FF0000"/>
          </a:solidFill>
        </p:spPr>
        <p:txBody>
          <a:bodyPr wrap="square" rtlCol="0">
            <a:spAutoFit/>
          </a:bodyPr>
          <a:lstStyle/>
          <a:p>
            <a:pPr eaLnBrk="0" fontAlgn="base" hangingPunct="0">
              <a:spcBef>
                <a:spcPct val="0"/>
              </a:spcBef>
              <a:spcAft>
                <a:spcPct val="0"/>
              </a:spcAft>
            </a:pPr>
            <a:r>
              <a:rPr lang="en-US" sz="3600" b="1" dirty="0">
                <a:solidFill>
                  <a:prstClr val="white"/>
                </a:solidFill>
                <a:latin typeface="Arial" panose="020B0604020202020204" pitchFamily="34" charset="0"/>
                <a:ea typeface="MS PGothic" panose="020B0600070205080204" pitchFamily="34" charset="-128"/>
              </a:rPr>
              <a:t>INB pg</a:t>
            </a:r>
            <a:r>
              <a:rPr lang="en-US" sz="3600" b="1" dirty="0" smtClean="0">
                <a:solidFill>
                  <a:prstClr val="white"/>
                </a:solidFill>
                <a:latin typeface="Arial" panose="020B0604020202020204" pitchFamily="34" charset="0"/>
                <a:ea typeface="MS PGothic" panose="020B0600070205080204" pitchFamily="34" charset="-128"/>
              </a:rPr>
              <a:t>. 23 </a:t>
            </a:r>
            <a:endParaRPr lang="en-US" sz="3600" b="1" dirty="0">
              <a:solidFill>
                <a:prstClr val="white"/>
              </a:solidFill>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240991059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Content Placeholder 2"/>
          <p:cNvSpPr>
            <a:spLocks noGrp="1"/>
          </p:cNvSpPr>
          <p:nvPr>
            <p:ph idx="1"/>
          </p:nvPr>
        </p:nvSpPr>
        <p:spPr>
          <a:xfrm>
            <a:off x="398106" y="38100"/>
            <a:ext cx="8382000" cy="6248400"/>
          </a:xfrm>
        </p:spPr>
        <p:txBody>
          <a:bodyPr/>
          <a:lstStyle/>
          <a:p>
            <a:pPr marL="0" indent="0">
              <a:buNone/>
            </a:pPr>
            <a:r>
              <a:rPr lang="en-US" altLang="en-US" sz="3600" dirty="0"/>
              <a:t>What </a:t>
            </a:r>
            <a:r>
              <a:rPr lang="en-US" altLang="en-US" sz="3600" dirty="0" smtClean="0"/>
              <a:t>is a </a:t>
            </a:r>
            <a:r>
              <a:rPr lang="en-US" altLang="en-US" sz="3600" dirty="0"/>
              <a:t>population again?</a:t>
            </a:r>
          </a:p>
        </p:txBody>
      </p:sp>
      <p:pic>
        <p:nvPicPr>
          <p:cNvPr id="18841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67401" y="2743201"/>
            <a:ext cx="4168775"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2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74838" y="762000"/>
            <a:ext cx="3643312"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21"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61188" y="38100"/>
            <a:ext cx="3395662"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22" name="TextBox 1"/>
          <p:cNvSpPr txBox="1">
            <a:spLocks noChangeArrowheads="1"/>
          </p:cNvSpPr>
          <p:nvPr/>
        </p:nvSpPr>
        <p:spPr bwMode="auto">
          <a:xfrm>
            <a:off x="5626100" y="5257800"/>
            <a:ext cx="5029200" cy="13843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pPr>
            <a:r>
              <a:rPr lang="en-US" altLang="en-US" sz="2800" b="1" dirty="0">
                <a:solidFill>
                  <a:prstClr val="black"/>
                </a:solidFill>
              </a:rPr>
              <a:t>Group of the same species that reproduce and live in the same place.</a:t>
            </a:r>
          </a:p>
        </p:txBody>
      </p:sp>
      <p:pic>
        <p:nvPicPr>
          <p:cNvPr id="188423"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01814" y="3448051"/>
            <a:ext cx="3379787" cy="324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0413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8422"/>
                                        </p:tgtEl>
                                        <p:attrNameLst>
                                          <p:attrName>style.visibility</p:attrName>
                                        </p:attrNameLst>
                                      </p:cBhvr>
                                      <p:to>
                                        <p:strVal val="visible"/>
                                      </p:to>
                                    </p:set>
                                    <p:anim calcmode="lin" valueType="num">
                                      <p:cBhvr>
                                        <p:cTn id="7" dur="500" fill="hold"/>
                                        <p:tgtEl>
                                          <p:spTgt spid="188422"/>
                                        </p:tgtEl>
                                        <p:attrNameLst>
                                          <p:attrName>ppt_w</p:attrName>
                                        </p:attrNameLst>
                                      </p:cBhvr>
                                      <p:tavLst>
                                        <p:tav tm="0">
                                          <p:val>
                                            <p:fltVal val="0"/>
                                          </p:val>
                                        </p:tav>
                                        <p:tav tm="100000">
                                          <p:val>
                                            <p:strVal val="#ppt_w"/>
                                          </p:val>
                                        </p:tav>
                                      </p:tavLst>
                                    </p:anim>
                                    <p:anim calcmode="lin" valueType="num">
                                      <p:cBhvr>
                                        <p:cTn id="8" dur="500" fill="hold"/>
                                        <p:tgtEl>
                                          <p:spTgt spid="188422"/>
                                        </p:tgtEl>
                                        <p:attrNameLst>
                                          <p:attrName>ppt_h</p:attrName>
                                        </p:attrNameLst>
                                      </p:cBhvr>
                                      <p:tavLst>
                                        <p:tav tm="0">
                                          <p:val>
                                            <p:fltVal val="0"/>
                                          </p:val>
                                        </p:tav>
                                        <p:tav tm="100000">
                                          <p:val>
                                            <p:strVal val="#ppt_h"/>
                                          </p:val>
                                        </p:tav>
                                      </p:tavLst>
                                    </p:anim>
                                    <p:animEffect transition="in" filter="fade">
                                      <p:cBhvr>
                                        <p:cTn id="9" dur="500"/>
                                        <p:tgtEl>
                                          <p:spTgt spid="1884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22"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2511426"/>
            <a:ext cx="6802438" cy="208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393157" y="4029075"/>
            <a:ext cx="5888038" cy="26955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sp>
        <p:nvSpPr>
          <p:cNvPr id="186370" name="Content Placeholder 2"/>
          <p:cNvSpPr>
            <a:spLocks noGrp="1"/>
          </p:cNvSpPr>
          <p:nvPr>
            <p:ph idx="1"/>
          </p:nvPr>
        </p:nvSpPr>
        <p:spPr>
          <a:xfrm>
            <a:off x="0" y="12700"/>
            <a:ext cx="10036175" cy="6248400"/>
          </a:xfrm>
        </p:spPr>
        <p:txBody>
          <a:bodyPr/>
          <a:lstStyle/>
          <a:p>
            <a:pPr marL="0" indent="0">
              <a:buNone/>
            </a:pPr>
            <a:r>
              <a:rPr lang="en-US" altLang="en-US" sz="3600" dirty="0"/>
              <a:t>A. How Populations change size:</a:t>
            </a:r>
          </a:p>
          <a:p>
            <a:pPr marL="0" indent="0">
              <a:buNone/>
            </a:pPr>
            <a:r>
              <a:rPr lang="en-US" altLang="en-US" sz="2800" dirty="0"/>
              <a:t>1. Immigration = organisms moving INTO an area occupied by an existing population</a:t>
            </a:r>
          </a:p>
          <a:p>
            <a:pPr marL="0" indent="0">
              <a:buNone/>
            </a:pPr>
            <a:r>
              <a:rPr lang="en-US" altLang="en-US" sz="2800" dirty="0"/>
              <a:t>2. Emigration = organisms moving OUT of an area where the population is located.</a:t>
            </a:r>
          </a:p>
          <a:p>
            <a:pPr marL="0" indent="0">
              <a:buNone/>
            </a:pPr>
            <a:endParaRPr lang="en-US" altLang="en-US" sz="2800" dirty="0"/>
          </a:p>
          <a:p>
            <a:pPr marL="0" indent="0">
              <a:buNone/>
            </a:pPr>
            <a:endParaRPr lang="en-US" altLang="en-US" sz="2800" dirty="0"/>
          </a:p>
          <a:p>
            <a:pPr marL="0" indent="0">
              <a:buNone/>
            </a:pPr>
            <a:endParaRPr lang="en-US" altLang="en-US" sz="2800" dirty="0"/>
          </a:p>
          <a:p>
            <a:pPr marL="0" indent="0">
              <a:buNone/>
            </a:pPr>
            <a:endParaRPr lang="en-US" altLang="en-US" sz="2800" dirty="0"/>
          </a:p>
          <a:p>
            <a:pPr marL="0" indent="0">
              <a:buNone/>
            </a:pPr>
            <a:r>
              <a:rPr lang="en-US" altLang="en-US" sz="2800" dirty="0"/>
              <a:t>3. Birth rate</a:t>
            </a:r>
          </a:p>
          <a:p>
            <a:pPr marL="0" indent="0">
              <a:buNone/>
            </a:pPr>
            <a:r>
              <a:rPr lang="en-US" altLang="en-US" sz="2800" dirty="0"/>
              <a:t>4. Death rate</a:t>
            </a:r>
          </a:p>
        </p:txBody>
      </p:sp>
      <p:pic>
        <p:nvPicPr>
          <p:cNvPr id="186374" name="Picture 6" descr="https://upload.wikimedia.org/wikipedia/commons/thumb/d/d6/Countries_by_Birth_Rate_in_2014.svg/863px-Countries_by_Birth_Rate_in_2014.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5048" y="4068827"/>
            <a:ext cx="5494337" cy="252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6" name="Picture 8" descr="Image result for death ra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9345" y="187326"/>
            <a:ext cx="6492875" cy="376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8177" y="696493"/>
            <a:ext cx="4251325" cy="338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302502" y="3787775"/>
            <a:ext cx="4510088" cy="293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93195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86370">
                                            <p:txEl>
                                              <p:pRg st="0" end="0"/>
                                            </p:txEl>
                                          </p:spTgt>
                                        </p:tgtEl>
                                        <p:attrNameLst>
                                          <p:attrName>style.visibility</p:attrName>
                                        </p:attrNameLst>
                                      </p:cBhvr>
                                      <p:to>
                                        <p:strVal val="visible"/>
                                      </p:to>
                                    </p:set>
                                    <p:anim calcmode="lin" valueType="num">
                                      <p:cBhvr additive="base">
                                        <p:cTn id="7" dur="500" fill="hold"/>
                                        <p:tgtEl>
                                          <p:spTgt spid="18637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637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86370">
                                            <p:txEl>
                                              <p:pRg st="1" end="1"/>
                                            </p:txEl>
                                          </p:spTgt>
                                        </p:tgtEl>
                                        <p:attrNameLst>
                                          <p:attrName>style.visibility</p:attrName>
                                        </p:attrNameLst>
                                      </p:cBhvr>
                                      <p:to>
                                        <p:strVal val="visible"/>
                                      </p:to>
                                    </p:set>
                                    <p:anim calcmode="lin" valueType="num">
                                      <p:cBhvr additive="base">
                                        <p:cTn id="13" dur="500" fill="hold"/>
                                        <p:tgtEl>
                                          <p:spTgt spid="18637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8637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86370">
                                            <p:txEl>
                                              <p:pRg st="2" end="2"/>
                                            </p:txEl>
                                          </p:spTgt>
                                        </p:tgtEl>
                                        <p:attrNameLst>
                                          <p:attrName>style.visibility</p:attrName>
                                        </p:attrNameLst>
                                      </p:cBhvr>
                                      <p:to>
                                        <p:strVal val="visible"/>
                                      </p:to>
                                    </p:set>
                                    <p:anim calcmode="lin" valueType="num">
                                      <p:cBhvr additive="base">
                                        <p:cTn id="19" dur="500" fill="hold"/>
                                        <p:tgtEl>
                                          <p:spTgt spid="18637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6370">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186370">
                                            <p:txEl>
                                              <p:pRg st="7" end="7"/>
                                            </p:txEl>
                                          </p:spTgt>
                                        </p:tgtEl>
                                        <p:attrNameLst>
                                          <p:attrName>style.visibility</p:attrName>
                                        </p:attrNameLst>
                                      </p:cBhvr>
                                      <p:to>
                                        <p:strVal val="visible"/>
                                      </p:to>
                                    </p:set>
                                    <p:anim calcmode="lin" valueType="num">
                                      <p:cBhvr additive="base">
                                        <p:cTn id="29" dur="500" fill="hold"/>
                                        <p:tgtEl>
                                          <p:spTgt spid="186370">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86370">
                                            <p:txEl>
                                              <p:pRg st="7" end="7"/>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ppt_x"/>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86374"/>
                                        </p:tgtEl>
                                        <p:attrNameLst>
                                          <p:attrName>style.visibility</p:attrName>
                                        </p:attrNameLst>
                                      </p:cBhvr>
                                      <p:to>
                                        <p:strVal val="visible"/>
                                      </p:to>
                                    </p:set>
                                    <p:anim calcmode="lin" valueType="num">
                                      <p:cBhvr additive="base">
                                        <p:cTn id="37" dur="500" fill="hold"/>
                                        <p:tgtEl>
                                          <p:spTgt spid="186374"/>
                                        </p:tgtEl>
                                        <p:attrNameLst>
                                          <p:attrName>ppt_x</p:attrName>
                                        </p:attrNameLst>
                                      </p:cBhvr>
                                      <p:tavLst>
                                        <p:tav tm="0">
                                          <p:val>
                                            <p:strVal val="#ppt_x"/>
                                          </p:val>
                                        </p:tav>
                                        <p:tav tm="100000">
                                          <p:val>
                                            <p:strVal val="#ppt_x"/>
                                          </p:val>
                                        </p:tav>
                                      </p:tavLst>
                                    </p:anim>
                                    <p:anim calcmode="lin" valueType="num">
                                      <p:cBhvr additive="base">
                                        <p:cTn id="38" dur="500" fill="hold"/>
                                        <p:tgtEl>
                                          <p:spTgt spid="186374"/>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additive="base">
                                        <p:cTn id="41" dur="500" fill="hold"/>
                                        <p:tgtEl>
                                          <p:spTgt spid="3"/>
                                        </p:tgtEl>
                                        <p:attrNameLst>
                                          <p:attrName>ppt_x</p:attrName>
                                        </p:attrNameLst>
                                      </p:cBhvr>
                                      <p:tavLst>
                                        <p:tav tm="0">
                                          <p:val>
                                            <p:strVal val="#ppt_x"/>
                                          </p:val>
                                        </p:tav>
                                        <p:tav tm="100000">
                                          <p:val>
                                            <p:strVal val="#ppt_x"/>
                                          </p:val>
                                        </p:tav>
                                      </p:tavLst>
                                    </p:anim>
                                    <p:anim calcmode="lin" valueType="num">
                                      <p:cBhvr additive="base">
                                        <p:cTn id="4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nodeType="clickEffect">
                                  <p:stCondLst>
                                    <p:cond delay="0"/>
                                  </p:stCondLst>
                                  <p:childTnLst>
                                    <p:set>
                                      <p:cBhvr>
                                        <p:cTn id="46" dur="1" fill="hold">
                                          <p:stCondLst>
                                            <p:cond delay="0"/>
                                          </p:stCondLst>
                                        </p:cTn>
                                        <p:tgtEl>
                                          <p:spTgt spid="186370">
                                            <p:txEl>
                                              <p:pRg st="8" end="8"/>
                                            </p:txEl>
                                          </p:spTgt>
                                        </p:tgtEl>
                                        <p:attrNameLst>
                                          <p:attrName>style.visibility</p:attrName>
                                        </p:attrNameLst>
                                      </p:cBhvr>
                                      <p:to>
                                        <p:strVal val="visible"/>
                                      </p:to>
                                    </p:set>
                                    <p:anim calcmode="lin" valueType="num">
                                      <p:cBhvr additive="base">
                                        <p:cTn id="47" dur="500" fill="hold"/>
                                        <p:tgtEl>
                                          <p:spTgt spid="186370">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86370">
                                            <p:txEl>
                                              <p:pRg st="8" end="8"/>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86376"/>
                                        </p:tgtEl>
                                        <p:attrNameLst>
                                          <p:attrName>style.visibility</p:attrName>
                                        </p:attrNameLst>
                                      </p:cBhvr>
                                      <p:to>
                                        <p:strVal val="visible"/>
                                      </p:to>
                                    </p:set>
                                    <p:anim calcmode="lin" valueType="num">
                                      <p:cBhvr additive="base">
                                        <p:cTn id="51" dur="500" fill="hold"/>
                                        <p:tgtEl>
                                          <p:spTgt spid="186376"/>
                                        </p:tgtEl>
                                        <p:attrNameLst>
                                          <p:attrName>ppt_x</p:attrName>
                                        </p:attrNameLst>
                                      </p:cBhvr>
                                      <p:tavLst>
                                        <p:tav tm="0">
                                          <p:val>
                                            <p:strVal val="#ppt_x"/>
                                          </p:val>
                                        </p:tav>
                                        <p:tav tm="100000">
                                          <p:val>
                                            <p:strVal val="#ppt_x"/>
                                          </p:val>
                                        </p:tav>
                                      </p:tavLst>
                                    </p:anim>
                                    <p:anim calcmode="lin" valueType="num">
                                      <p:cBhvr additive="base">
                                        <p:cTn id="52" dur="500" fill="hold"/>
                                        <p:tgtEl>
                                          <p:spTgt spid="186376"/>
                                        </p:tgtEl>
                                        <p:attrNameLst>
                                          <p:attrName>ppt_y</p:attrName>
                                        </p:attrNameLst>
                                      </p:cBhvr>
                                      <p:tavLst>
                                        <p:tav tm="0">
                                          <p:val>
                                            <p:strVal val="1+#ppt_h/2"/>
                                          </p:val>
                                        </p:tav>
                                        <p:tav tm="100000">
                                          <p:val>
                                            <p:strVal val="#ppt_y"/>
                                          </p:val>
                                        </p:tav>
                                      </p:tavLst>
                                    </p:anim>
                                  </p:childTnLst>
                                </p:cTn>
                              </p:par>
                              <p:par>
                                <p:cTn id="53" presetID="2" presetClass="exit" presetSubtype="4" fill="hold" nodeType="withEffect">
                                  <p:stCondLst>
                                    <p:cond delay="0"/>
                                  </p:stCondLst>
                                  <p:childTnLst>
                                    <p:anim calcmode="lin" valueType="num">
                                      <p:cBhvr additive="base">
                                        <p:cTn id="54" dur="500"/>
                                        <p:tgtEl>
                                          <p:spTgt spid="4"/>
                                        </p:tgtEl>
                                        <p:attrNameLst>
                                          <p:attrName>ppt_x</p:attrName>
                                        </p:attrNameLst>
                                      </p:cBhvr>
                                      <p:tavLst>
                                        <p:tav tm="0">
                                          <p:val>
                                            <p:strVal val="ppt_x"/>
                                          </p:val>
                                        </p:tav>
                                        <p:tav tm="100000">
                                          <p:val>
                                            <p:strVal val="ppt_x"/>
                                          </p:val>
                                        </p:tav>
                                      </p:tavLst>
                                    </p:anim>
                                    <p:anim calcmode="lin" valueType="num">
                                      <p:cBhvr additive="base">
                                        <p:cTn id="55" dur="500"/>
                                        <p:tgtEl>
                                          <p:spTgt spid="4"/>
                                        </p:tgtEl>
                                        <p:attrNameLst>
                                          <p:attrName>ppt_y</p:attrName>
                                        </p:attrNameLst>
                                      </p:cBhvr>
                                      <p:tavLst>
                                        <p:tav tm="0">
                                          <p:val>
                                            <p:strVal val="ppt_y"/>
                                          </p:val>
                                        </p:tav>
                                        <p:tav tm="100000">
                                          <p:val>
                                            <p:strVal val="1+ppt_h/2"/>
                                          </p:val>
                                        </p:tav>
                                      </p:tavLst>
                                    </p:anim>
                                    <p:set>
                                      <p:cBhvr>
                                        <p:cTn id="56" dur="1" fill="hold">
                                          <p:stCondLst>
                                            <p:cond delay="499"/>
                                          </p:stCondLst>
                                        </p:cTn>
                                        <p:tgtEl>
                                          <p:spTgt spid="4"/>
                                        </p:tgtEl>
                                        <p:attrNameLst>
                                          <p:attrName>style.visibility</p:attrName>
                                        </p:attrNameLst>
                                      </p:cBhvr>
                                      <p:to>
                                        <p:strVal val="hidden"/>
                                      </p:to>
                                    </p:set>
                                  </p:childTnLst>
                                </p:cTn>
                              </p:par>
                              <p:par>
                                <p:cTn id="57" presetID="2" presetClass="entr" presetSubtype="4" fill="hold" nodeType="withEffect">
                                  <p:stCondLst>
                                    <p:cond delay="0"/>
                                  </p:stCondLst>
                                  <p:childTnLst>
                                    <p:set>
                                      <p:cBhvr>
                                        <p:cTn id="58" dur="1" fill="hold">
                                          <p:stCondLst>
                                            <p:cond delay="0"/>
                                          </p:stCondLst>
                                        </p:cTn>
                                        <p:tgtEl>
                                          <p:spTgt spid="5"/>
                                        </p:tgtEl>
                                        <p:attrNameLst>
                                          <p:attrName>style.visibility</p:attrName>
                                        </p:attrNameLst>
                                      </p:cBhvr>
                                      <p:to>
                                        <p:strVal val="visible"/>
                                      </p:to>
                                    </p:set>
                                    <p:anim calcmode="lin" valueType="num">
                                      <p:cBhvr additive="base">
                                        <p:cTn id="59" dur="1600" fill="hold"/>
                                        <p:tgtEl>
                                          <p:spTgt spid="5"/>
                                        </p:tgtEl>
                                        <p:attrNameLst>
                                          <p:attrName>ppt_x</p:attrName>
                                        </p:attrNameLst>
                                      </p:cBhvr>
                                      <p:tavLst>
                                        <p:tav tm="0">
                                          <p:val>
                                            <p:strVal val="#ppt_x"/>
                                          </p:val>
                                        </p:tav>
                                        <p:tav tm="100000">
                                          <p:val>
                                            <p:strVal val="#ppt_x"/>
                                          </p:val>
                                        </p:tav>
                                      </p:tavLst>
                                    </p:anim>
                                    <p:anim calcmode="lin" valueType="num">
                                      <p:cBhvr additive="base">
                                        <p:cTn id="60" dur="16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967" y="152400"/>
            <a:ext cx="11943184" cy="6705600"/>
          </a:xfrm>
        </p:spPr>
        <p:txBody>
          <a:bodyPr/>
          <a:lstStyle/>
          <a:p>
            <a:pPr marL="0" indent="0">
              <a:buNone/>
            </a:pPr>
            <a:r>
              <a:rPr lang="en-US" altLang="en-US" dirty="0"/>
              <a:t>5</a:t>
            </a:r>
            <a:r>
              <a:rPr lang="en-US" altLang="en-US" dirty="0" smtClean="0"/>
              <a:t>. Limiting factors = any biotic or abiotic resource that limits the size of a population</a:t>
            </a:r>
          </a:p>
          <a:p>
            <a:pPr marL="0" indent="0">
              <a:buNone/>
            </a:pPr>
            <a:endParaRPr lang="en-US" altLang="en-US" dirty="0" smtClean="0"/>
          </a:p>
          <a:p>
            <a:pPr marL="0" indent="0">
              <a:buNone/>
            </a:pPr>
            <a:r>
              <a:rPr lang="en-US" altLang="en-US" dirty="0" smtClean="0"/>
              <a:t>	a. Density-dependent limiting factors: come into effect only when the population per unit of space (“density”) reaches a high level</a:t>
            </a:r>
          </a:p>
          <a:p>
            <a:pPr marL="0" indent="0">
              <a:buNone/>
            </a:pPr>
            <a:r>
              <a:rPr lang="en-US" altLang="en-US" dirty="0" smtClean="0"/>
              <a:t>		1) disease spreads easily</a:t>
            </a:r>
          </a:p>
          <a:p>
            <a:pPr marL="0" indent="0">
              <a:buNone/>
            </a:pPr>
            <a:r>
              <a:rPr lang="en-US" altLang="en-US" dirty="0" smtClean="0"/>
              <a:t>		2) few resources</a:t>
            </a:r>
          </a:p>
          <a:p>
            <a:pPr marL="0" indent="0">
              <a:buNone/>
            </a:pPr>
            <a:r>
              <a:rPr lang="en-US" altLang="en-US" dirty="0" smtClean="0"/>
              <a:t>		3) predation- easy for predators to find</a:t>
            </a:r>
          </a:p>
          <a:p>
            <a:pPr marL="0" indent="0">
              <a:buNone/>
            </a:pPr>
            <a:endParaRPr lang="en-US" altLang="en-US" dirty="0" smtClean="0"/>
          </a:p>
          <a:p>
            <a:pPr marL="0" indent="0">
              <a:buNone/>
            </a:pPr>
            <a:r>
              <a:rPr lang="en-US" altLang="en-US" dirty="0" smtClean="0"/>
              <a:t>	b. Density-independent limiting factors: affects population regardless of population density</a:t>
            </a:r>
          </a:p>
          <a:p>
            <a:pPr marL="0" indent="0">
              <a:buNone/>
            </a:pPr>
            <a:r>
              <a:rPr lang="en-US" altLang="en-US" dirty="0" smtClean="0"/>
              <a:t>		1)natural disasters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4834" y="497632"/>
            <a:ext cx="8599488"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4834" y="255037"/>
            <a:ext cx="7893050" cy="383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75113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xit" presetSubtype="0" fill="hold" nodeType="clickEffect">
                                  <p:stCondLst>
                                    <p:cond delay="0"/>
                                  </p:stCondLst>
                                  <p:childTnLst>
                                    <p:set>
                                      <p:cBhvr>
                                        <p:cTn id="24" dur="1" fill="hold">
                                          <p:stCondLst>
                                            <p:cond delay="0"/>
                                          </p:stCondLst>
                                        </p:cTn>
                                        <p:tgtEl>
                                          <p:spTgt spid="4"/>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 calcmode="lin" valueType="num">
                                      <p:cBhvr additive="base">
                                        <p:cTn id="4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 calcmode="lin" valueType="num">
                                      <p:cBhvr additive="base">
                                        <p:cTn id="4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4" fill="hold" nodeType="click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anim calcmode="lin" valueType="num">
                                      <p:cBhvr additive="base">
                                        <p:cTn id="5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8" end="8"/>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5"/>
                                        </p:tgtEl>
                                        <p:attrNameLst>
                                          <p:attrName>style.visibility</p:attrName>
                                        </p:attrNameLst>
                                      </p:cBhvr>
                                      <p:to>
                                        <p:strVal val="visible"/>
                                      </p:to>
                                    </p:set>
                                    <p:anim calcmode="lin" valueType="num">
                                      <p:cBhvr additive="base">
                                        <p:cTn id="57" dur="500" fill="hold"/>
                                        <p:tgtEl>
                                          <p:spTgt spid="5"/>
                                        </p:tgtEl>
                                        <p:attrNameLst>
                                          <p:attrName>ppt_x</p:attrName>
                                        </p:attrNameLst>
                                      </p:cBhvr>
                                      <p:tavLst>
                                        <p:tav tm="0">
                                          <p:val>
                                            <p:strVal val="#ppt_x"/>
                                          </p:val>
                                        </p:tav>
                                        <p:tav tm="100000">
                                          <p:val>
                                            <p:strVal val="#ppt_x"/>
                                          </p:val>
                                        </p:tav>
                                      </p:tavLst>
                                    </p:anim>
                                    <p:anim calcmode="lin" valueType="num">
                                      <p:cBhvr additive="base">
                                        <p:cTn id="5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Picture 6" descr="Image result for bacter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45" y="0"/>
            <a:ext cx="1226664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3" name="Content Placeholder 2"/>
          <p:cNvSpPr>
            <a:spLocks noGrp="1"/>
          </p:cNvSpPr>
          <p:nvPr>
            <p:ph idx="1"/>
          </p:nvPr>
        </p:nvSpPr>
        <p:spPr>
          <a:xfrm>
            <a:off x="1396482" y="-1"/>
            <a:ext cx="9328668" cy="6568751"/>
          </a:xfrm>
          <a:solidFill>
            <a:schemeClr val="bg2"/>
          </a:solidFill>
        </p:spPr>
        <p:txBody>
          <a:bodyPr/>
          <a:lstStyle/>
          <a:p>
            <a:pPr marL="0" indent="0">
              <a:buNone/>
            </a:pPr>
            <a:r>
              <a:rPr lang="en-US" altLang="en-US" sz="2800" dirty="0"/>
              <a:t>B. Population Growth Graphs</a:t>
            </a:r>
          </a:p>
          <a:p>
            <a:pPr marL="0" indent="0">
              <a:buNone/>
            </a:pPr>
            <a:r>
              <a:rPr lang="en-US" altLang="en-US" dirty="0" smtClean="0"/>
              <a:t>	1. Exponential Growth: a population doubles in size every generation.</a:t>
            </a:r>
          </a:p>
          <a:p>
            <a:pPr marL="0" indent="0">
              <a:buNone/>
            </a:pPr>
            <a:r>
              <a:rPr lang="en-US" altLang="en-US" dirty="0" smtClean="0"/>
              <a:t>		a. only occurs when resources are unlimited</a:t>
            </a:r>
          </a:p>
          <a:p>
            <a:pPr marL="0" indent="0">
              <a:buNone/>
            </a:pPr>
            <a:r>
              <a:rPr lang="en-US" altLang="en-US" dirty="0" smtClean="0"/>
              <a:t>		b. graph is a J-curve</a:t>
            </a:r>
          </a:p>
          <a:p>
            <a:pPr marL="0" indent="0">
              <a:buNone/>
            </a:pPr>
            <a:r>
              <a:rPr lang="en-US" altLang="en-US" dirty="0" smtClean="0"/>
              <a:t>		c. assumes no organisms die and all reproduce</a:t>
            </a:r>
          </a:p>
          <a:p>
            <a:pPr marL="0" indent="0">
              <a:buNone/>
            </a:pPr>
            <a:r>
              <a:rPr lang="en-US" altLang="en-US" dirty="0" smtClean="0"/>
              <a:t>		d. not common in real world</a:t>
            </a:r>
          </a:p>
          <a:p>
            <a:pPr marL="0" indent="0">
              <a:buNone/>
            </a:pPr>
            <a:endParaRPr lang="en-US" altLang="en-US" dirty="0" smtClean="0"/>
          </a:p>
        </p:txBody>
      </p:sp>
      <p:pic>
        <p:nvPicPr>
          <p:cNvPr id="19456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746" y="3284374"/>
            <a:ext cx="3983774" cy="3573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65" name="Picture 2" descr="Image result for exponential growth bacter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9734" y="3567406"/>
            <a:ext cx="7784152" cy="2366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697323" y="6245585"/>
            <a:ext cx="5198154" cy="646331"/>
          </a:xfrm>
          <a:prstGeom prst="rect">
            <a:avLst/>
          </a:prstGeom>
        </p:spPr>
        <p:txBody>
          <a:bodyPr wrap="none">
            <a:spAutoFit/>
          </a:bodyPr>
          <a:lstStyle/>
          <a:p>
            <a:r>
              <a:rPr lang="en-US" dirty="0">
                <a:hlinkClick r:id="rId5"/>
              </a:rPr>
              <a:t>https://</a:t>
            </a:r>
            <a:r>
              <a:rPr lang="en-US" dirty="0" smtClean="0">
                <a:hlinkClick r:id="rId5"/>
              </a:rPr>
              <a:t>www.youtube.com/watch?v=XLmk0zYIFjE</a:t>
            </a:r>
            <a:endParaRPr lang="en-US" dirty="0" smtClean="0"/>
          </a:p>
          <a:p>
            <a:endParaRPr lang="en-US" dirty="0"/>
          </a:p>
        </p:txBody>
      </p:sp>
    </p:spTree>
    <p:extLst>
      <p:ext uri="{BB962C8B-B14F-4D97-AF65-F5344CB8AC3E}">
        <p14:creationId xmlns:p14="http://schemas.microsoft.com/office/powerpoint/2010/main" val="14605527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4563">
                                            <p:txEl>
                                              <p:pRg st="0" end="0"/>
                                            </p:txEl>
                                          </p:spTgt>
                                        </p:tgtEl>
                                        <p:attrNameLst>
                                          <p:attrName>style.visibility</p:attrName>
                                        </p:attrNameLst>
                                      </p:cBhvr>
                                      <p:to>
                                        <p:strVal val="visible"/>
                                      </p:to>
                                    </p:set>
                                    <p:anim calcmode="lin" valueType="num">
                                      <p:cBhvr additive="base">
                                        <p:cTn id="7" dur="500" fill="hold"/>
                                        <p:tgtEl>
                                          <p:spTgt spid="19456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45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4563">
                                            <p:txEl>
                                              <p:pRg st="1" end="1"/>
                                            </p:txEl>
                                          </p:spTgt>
                                        </p:tgtEl>
                                        <p:attrNameLst>
                                          <p:attrName>style.visibility</p:attrName>
                                        </p:attrNameLst>
                                      </p:cBhvr>
                                      <p:to>
                                        <p:strVal val="visible"/>
                                      </p:to>
                                    </p:set>
                                    <p:anim calcmode="lin" valueType="num">
                                      <p:cBhvr additive="base">
                                        <p:cTn id="13" dur="500" fill="hold"/>
                                        <p:tgtEl>
                                          <p:spTgt spid="19456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45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94563">
                                            <p:txEl>
                                              <p:pRg st="2" end="2"/>
                                            </p:txEl>
                                          </p:spTgt>
                                        </p:tgtEl>
                                        <p:attrNameLst>
                                          <p:attrName>style.visibility</p:attrName>
                                        </p:attrNameLst>
                                      </p:cBhvr>
                                      <p:to>
                                        <p:strVal val="visible"/>
                                      </p:to>
                                    </p:set>
                                    <p:anim calcmode="lin" valueType="num">
                                      <p:cBhvr additive="base">
                                        <p:cTn id="19" dur="500" fill="hold"/>
                                        <p:tgtEl>
                                          <p:spTgt spid="19456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456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94563">
                                            <p:txEl>
                                              <p:pRg st="3" end="3"/>
                                            </p:txEl>
                                          </p:spTgt>
                                        </p:tgtEl>
                                        <p:attrNameLst>
                                          <p:attrName>style.visibility</p:attrName>
                                        </p:attrNameLst>
                                      </p:cBhvr>
                                      <p:to>
                                        <p:strVal val="visible"/>
                                      </p:to>
                                    </p:set>
                                    <p:anim calcmode="lin" valueType="num">
                                      <p:cBhvr additive="base">
                                        <p:cTn id="25" dur="500" fill="hold"/>
                                        <p:tgtEl>
                                          <p:spTgt spid="19456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4563">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94564"/>
                                        </p:tgtEl>
                                        <p:attrNameLst>
                                          <p:attrName>style.visibility</p:attrName>
                                        </p:attrNameLst>
                                      </p:cBhvr>
                                      <p:to>
                                        <p:strVal val="visible"/>
                                      </p:to>
                                    </p:set>
                                    <p:anim calcmode="lin" valueType="num">
                                      <p:cBhvr additive="base">
                                        <p:cTn id="29" dur="500" fill="hold"/>
                                        <p:tgtEl>
                                          <p:spTgt spid="194564"/>
                                        </p:tgtEl>
                                        <p:attrNameLst>
                                          <p:attrName>ppt_x</p:attrName>
                                        </p:attrNameLst>
                                      </p:cBhvr>
                                      <p:tavLst>
                                        <p:tav tm="0">
                                          <p:val>
                                            <p:strVal val="#ppt_x"/>
                                          </p:val>
                                        </p:tav>
                                        <p:tav tm="100000">
                                          <p:val>
                                            <p:strVal val="#ppt_x"/>
                                          </p:val>
                                        </p:tav>
                                      </p:tavLst>
                                    </p:anim>
                                    <p:anim calcmode="lin" valueType="num">
                                      <p:cBhvr additive="base">
                                        <p:cTn id="30" dur="500" fill="hold"/>
                                        <p:tgtEl>
                                          <p:spTgt spid="194564"/>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nodeType="clickEffect">
                                  <p:stCondLst>
                                    <p:cond delay="0"/>
                                  </p:stCondLst>
                                  <p:childTnLst>
                                    <p:set>
                                      <p:cBhvr>
                                        <p:cTn id="34" dur="1" fill="hold">
                                          <p:stCondLst>
                                            <p:cond delay="0"/>
                                          </p:stCondLst>
                                        </p:cTn>
                                        <p:tgtEl>
                                          <p:spTgt spid="194563">
                                            <p:txEl>
                                              <p:pRg st="4" end="4"/>
                                            </p:txEl>
                                          </p:spTgt>
                                        </p:tgtEl>
                                        <p:attrNameLst>
                                          <p:attrName>style.visibility</p:attrName>
                                        </p:attrNameLst>
                                      </p:cBhvr>
                                      <p:to>
                                        <p:strVal val="visible"/>
                                      </p:to>
                                    </p:set>
                                    <p:anim calcmode="lin" valueType="num">
                                      <p:cBhvr additive="base">
                                        <p:cTn id="35" dur="500" fill="hold"/>
                                        <p:tgtEl>
                                          <p:spTgt spid="194563">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9456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194563">
                                            <p:txEl>
                                              <p:pRg st="5" end="5"/>
                                            </p:txEl>
                                          </p:spTgt>
                                        </p:tgtEl>
                                        <p:attrNameLst>
                                          <p:attrName>style.visibility</p:attrName>
                                        </p:attrNameLst>
                                      </p:cBhvr>
                                      <p:to>
                                        <p:strVal val="visible"/>
                                      </p:to>
                                    </p:set>
                                    <p:anim calcmode="lin" valueType="num">
                                      <p:cBhvr additive="base">
                                        <p:cTn id="41" dur="500" fill="hold"/>
                                        <p:tgtEl>
                                          <p:spTgt spid="194563">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94563">
                                            <p:txEl>
                                              <p:pRg st="5" end="5"/>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94565"/>
                                        </p:tgtEl>
                                        <p:attrNameLst>
                                          <p:attrName>style.visibility</p:attrName>
                                        </p:attrNameLst>
                                      </p:cBhvr>
                                      <p:to>
                                        <p:strVal val="visible"/>
                                      </p:to>
                                    </p:set>
                                    <p:anim calcmode="lin" valueType="num">
                                      <p:cBhvr additive="base">
                                        <p:cTn id="45" dur="500" fill="hold"/>
                                        <p:tgtEl>
                                          <p:spTgt spid="194565"/>
                                        </p:tgtEl>
                                        <p:attrNameLst>
                                          <p:attrName>ppt_x</p:attrName>
                                        </p:attrNameLst>
                                      </p:cBhvr>
                                      <p:tavLst>
                                        <p:tav tm="0">
                                          <p:val>
                                            <p:strVal val="#ppt_x"/>
                                          </p:val>
                                        </p:tav>
                                        <p:tav tm="100000">
                                          <p:val>
                                            <p:strVal val="#ppt_x"/>
                                          </p:val>
                                        </p:tav>
                                      </p:tavLst>
                                    </p:anim>
                                    <p:anim calcmode="lin" valueType="num">
                                      <p:cBhvr additive="base">
                                        <p:cTn id="46" dur="500" fill="hold"/>
                                        <p:tgtEl>
                                          <p:spTgt spid="1945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sp>
        <p:nvSpPr>
          <p:cNvPr id="4" name="Rectangle 3"/>
          <p:cNvSpPr/>
          <p:nvPr/>
        </p:nvSpPr>
        <p:spPr>
          <a:xfrm>
            <a:off x="1600200" y="3733800"/>
            <a:ext cx="3810000" cy="304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sp>
        <p:nvSpPr>
          <p:cNvPr id="195587" name="Content Placeholder 2"/>
          <p:cNvSpPr>
            <a:spLocks noGrp="1"/>
          </p:cNvSpPr>
          <p:nvPr>
            <p:ph idx="1"/>
          </p:nvPr>
        </p:nvSpPr>
        <p:spPr>
          <a:xfrm>
            <a:off x="1714500" y="25400"/>
            <a:ext cx="8991600" cy="5791200"/>
          </a:xfrm>
        </p:spPr>
        <p:txBody>
          <a:bodyPr/>
          <a:lstStyle/>
          <a:p>
            <a:pPr marL="0" indent="0">
              <a:buNone/>
            </a:pPr>
            <a:r>
              <a:rPr lang="en-US" altLang="en-US" smtClean="0"/>
              <a:t>     2. Logistic Growth: population growth of slows or stops due to a limiting factor</a:t>
            </a:r>
          </a:p>
          <a:p>
            <a:pPr marL="0" indent="0">
              <a:buNone/>
            </a:pPr>
            <a:r>
              <a:rPr lang="en-US" altLang="en-US" smtClean="0"/>
              <a:t>	a. starts out with exponential growth</a:t>
            </a:r>
          </a:p>
          <a:p>
            <a:pPr marL="0" indent="0">
              <a:buNone/>
            </a:pPr>
            <a:r>
              <a:rPr lang="en-US" altLang="en-US" smtClean="0"/>
              <a:t>	b. resources become less available as the pop. grows</a:t>
            </a:r>
          </a:p>
          <a:p>
            <a:pPr marL="0" indent="0">
              <a:buNone/>
            </a:pPr>
            <a:r>
              <a:rPr lang="en-US" altLang="en-US" smtClean="0"/>
              <a:t>	c. growth rate levels off &amp; hits </a:t>
            </a:r>
            <a:r>
              <a:rPr lang="en-US" altLang="en-US" u="sng" smtClean="0"/>
              <a:t>carrying capacity</a:t>
            </a:r>
          </a:p>
          <a:p>
            <a:pPr marL="0" indent="0">
              <a:buNone/>
            </a:pPr>
            <a:r>
              <a:rPr lang="en-US" altLang="en-US" smtClean="0"/>
              <a:t>	d. graph is a S-curve</a:t>
            </a:r>
          </a:p>
          <a:p>
            <a:pPr marL="0" indent="0">
              <a:buNone/>
            </a:pPr>
            <a:r>
              <a:rPr lang="en-US" altLang="en-US" smtClean="0"/>
              <a:t>	e. CARRYING CAPACITY = max. population number that the environment can support</a:t>
            </a:r>
          </a:p>
          <a:p>
            <a:pPr marL="0" indent="0">
              <a:buNone/>
            </a:pPr>
            <a:endParaRPr lang="en-US" altLang="en-US" smtClean="0"/>
          </a:p>
          <a:p>
            <a:pPr marL="0" indent="0">
              <a:buNone/>
            </a:pPr>
            <a:r>
              <a:rPr lang="en-US" altLang="en-US" smtClean="0"/>
              <a:t>		</a:t>
            </a:r>
          </a:p>
        </p:txBody>
      </p:sp>
      <p:pic>
        <p:nvPicPr>
          <p:cNvPr id="195588" name="Picture 2" descr="Image result for logistic growth grap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0700" y="3865595"/>
            <a:ext cx="3429000" cy="273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589" name="Picture 4" descr="Image result for logistic growth grap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7046" y="3733800"/>
            <a:ext cx="4491936" cy="3002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33273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5587">
                                            <p:txEl>
                                              <p:pRg st="0" end="0"/>
                                            </p:txEl>
                                          </p:spTgt>
                                        </p:tgtEl>
                                        <p:attrNameLst>
                                          <p:attrName>style.visibility</p:attrName>
                                        </p:attrNameLst>
                                      </p:cBhvr>
                                      <p:to>
                                        <p:strVal val="visible"/>
                                      </p:to>
                                    </p:set>
                                    <p:anim calcmode="lin" valueType="num">
                                      <p:cBhvr additive="base">
                                        <p:cTn id="7" dur="500" fill="hold"/>
                                        <p:tgtEl>
                                          <p:spTgt spid="1955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55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5587">
                                            <p:txEl>
                                              <p:pRg st="1" end="1"/>
                                            </p:txEl>
                                          </p:spTgt>
                                        </p:tgtEl>
                                        <p:attrNameLst>
                                          <p:attrName>style.visibility</p:attrName>
                                        </p:attrNameLst>
                                      </p:cBhvr>
                                      <p:to>
                                        <p:strVal val="visible"/>
                                      </p:to>
                                    </p:set>
                                    <p:anim calcmode="lin" valueType="num">
                                      <p:cBhvr additive="base">
                                        <p:cTn id="13" dur="500" fill="hold"/>
                                        <p:tgtEl>
                                          <p:spTgt spid="1955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558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95587">
                                            <p:txEl>
                                              <p:pRg st="2" end="2"/>
                                            </p:txEl>
                                          </p:spTgt>
                                        </p:tgtEl>
                                        <p:attrNameLst>
                                          <p:attrName>style.visibility</p:attrName>
                                        </p:attrNameLst>
                                      </p:cBhvr>
                                      <p:to>
                                        <p:strVal val="visible"/>
                                      </p:to>
                                    </p:set>
                                    <p:anim calcmode="lin" valueType="num">
                                      <p:cBhvr additive="base">
                                        <p:cTn id="19" dur="500" fill="hold"/>
                                        <p:tgtEl>
                                          <p:spTgt spid="19558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558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95587">
                                            <p:txEl>
                                              <p:pRg st="3" end="3"/>
                                            </p:txEl>
                                          </p:spTgt>
                                        </p:tgtEl>
                                        <p:attrNameLst>
                                          <p:attrName>style.visibility</p:attrName>
                                        </p:attrNameLst>
                                      </p:cBhvr>
                                      <p:to>
                                        <p:strVal val="visible"/>
                                      </p:to>
                                    </p:set>
                                    <p:anim calcmode="lin" valueType="num">
                                      <p:cBhvr additive="base">
                                        <p:cTn id="25" dur="500" fill="hold"/>
                                        <p:tgtEl>
                                          <p:spTgt spid="19558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558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95587">
                                            <p:txEl>
                                              <p:pRg st="4" end="4"/>
                                            </p:txEl>
                                          </p:spTgt>
                                        </p:tgtEl>
                                        <p:attrNameLst>
                                          <p:attrName>style.visibility</p:attrName>
                                        </p:attrNameLst>
                                      </p:cBhvr>
                                      <p:to>
                                        <p:strVal val="visible"/>
                                      </p:to>
                                    </p:set>
                                    <p:anim calcmode="lin" valueType="num">
                                      <p:cBhvr additive="base">
                                        <p:cTn id="31" dur="500" fill="hold"/>
                                        <p:tgtEl>
                                          <p:spTgt spid="19558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95587">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95588"/>
                                        </p:tgtEl>
                                        <p:attrNameLst>
                                          <p:attrName>style.visibility</p:attrName>
                                        </p:attrNameLst>
                                      </p:cBhvr>
                                      <p:to>
                                        <p:strVal val="visible"/>
                                      </p:to>
                                    </p:set>
                                    <p:anim calcmode="lin" valueType="num">
                                      <p:cBhvr additive="base">
                                        <p:cTn id="35" dur="500" fill="hold"/>
                                        <p:tgtEl>
                                          <p:spTgt spid="195588"/>
                                        </p:tgtEl>
                                        <p:attrNameLst>
                                          <p:attrName>ppt_x</p:attrName>
                                        </p:attrNameLst>
                                      </p:cBhvr>
                                      <p:tavLst>
                                        <p:tav tm="0">
                                          <p:val>
                                            <p:strVal val="#ppt_x"/>
                                          </p:val>
                                        </p:tav>
                                        <p:tav tm="100000">
                                          <p:val>
                                            <p:strVal val="#ppt_x"/>
                                          </p:val>
                                        </p:tav>
                                      </p:tavLst>
                                    </p:anim>
                                    <p:anim calcmode="lin" valueType="num">
                                      <p:cBhvr additive="base">
                                        <p:cTn id="36" dur="500" fill="hold"/>
                                        <p:tgtEl>
                                          <p:spTgt spid="195588"/>
                                        </p:tgtEl>
                                        <p:attrNameLst>
                                          <p:attrName>ppt_y</p:attrName>
                                        </p:attrNameLst>
                                      </p:cBhvr>
                                      <p:tavLst>
                                        <p:tav tm="0">
                                          <p:val>
                                            <p:strVal val="1+#ppt_h/2"/>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1000"/>
                                        <p:tgtEl>
                                          <p:spTgt spid="4"/>
                                        </p:tgtEl>
                                      </p:cBhvr>
                                    </p:animEffect>
                                    <p:anim calcmode="lin" valueType="num">
                                      <p:cBhvr>
                                        <p:cTn id="40" dur="1000" fill="hold"/>
                                        <p:tgtEl>
                                          <p:spTgt spid="4"/>
                                        </p:tgtEl>
                                        <p:attrNameLst>
                                          <p:attrName>ppt_x</p:attrName>
                                        </p:attrNameLst>
                                      </p:cBhvr>
                                      <p:tavLst>
                                        <p:tav tm="0">
                                          <p:val>
                                            <p:strVal val="#ppt_x"/>
                                          </p:val>
                                        </p:tav>
                                        <p:tav tm="100000">
                                          <p:val>
                                            <p:strVal val="#ppt_x"/>
                                          </p:val>
                                        </p:tav>
                                      </p:tavLst>
                                    </p:anim>
                                    <p:anim calcmode="lin" valueType="num">
                                      <p:cBhvr>
                                        <p:cTn id="4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 presetClass="entr" presetSubtype="4" fill="hold" nodeType="clickEffect">
                                  <p:stCondLst>
                                    <p:cond delay="0"/>
                                  </p:stCondLst>
                                  <p:childTnLst>
                                    <p:set>
                                      <p:cBhvr>
                                        <p:cTn id="45" dur="1" fill="hold">
                                          <p:stCondLst>
                                            <p:cond delay="0"/>
                                          </p:stCondLst>
                                        </p:cTn>
                                        <p:tgtEl>
                                          <p:spTgt spid="195587">
                                            <p:txEl>
                                              <p:pRg st="5" end="5"/>
                                            </p:txEl>
                                          </p:spTgt>
                                        </p:tgtEl>
                                        <p:attrNameLst>
                                          <p:attrName>style.visibility</p:attrName>
                                        </p:attrNameLst>
                                      </p:cBhvr>
                                      <p:to>
                                        <p:strVal val="visible"/>
                                      </p:to>
                                    </p:set>
                                    <p:anim calcmode="lin" valueType="num">
                                      <p:cBhvr additive="base">
                                        <p:cTn id="46" dur="500" fill="hold"/>
                                        <p:tgtEl>
                                          <p:spTgt spid="195587">
                                            <p:txEl>
                                              <p:pRg st="5" end="5"/>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195587">
                                            <p:txEl>
                                              <p:pRg st="5" end="5"/>
                                            </p:txEl>
                                          </p:spTgt>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195589"/>
                                        </p:tgtEl>
                                        <p:attrNameLst>
                                          <p:attrName>style.visibility</p:attrName>
                                        </p:attrNameLst>
                                      </p:cBhvr>
                                      <p:to>
                                        <p:strVal val="visible"/>
                                      </p:to>
                                    </p:set>
                                    <p:anim calcmode="lin" valueType="num">
                                      <p:cBhvr additive="base">
                                        <p:cTn id="50" dur="500" fill="hold"/>
                                        <p:tgtEl>
                                          <p:spTgt spid="195589"/>
                                        </p:tgtEl>
                                        <p:attrNameLst>
                                          <p:attrName>ppt_x</p:attrName>
                                        </p:attrNameLst>
                                      </p:cBhvr>
                                      <p:tavLst>
                                        <p:tav tm="0">
                                          <p:val>
                                            <p:strVal val="#ppt_x"/>
                                          </p:val>
                                        </p:tav>
                                        <p:tav tm="100000">
                                          <p:val>
                                            <p:strVal val="#ppt_x"/>
                                          </p:val>
                                        </p:tav>
                                      </p:tavLst>
                                    </p:anim>
                                    <p:anim calcmode="lin" valueType="num">
                                      <p:cBhvr additive="base">
                                        <p:cTn id="51" dur="500" fill="hold"/>
                                        <p:tgtEl>
                                          <p:spTgt spid="1955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04850"/>
            <a:ext cx="10972800" cy="630238"/>
          </a:xfrm>
        </p:spPr>
        <p:txBody>
          <a:bodyPr/>
          <a:lstStyle/>
          <a:p>
            <a:r>
              <a:rPr lang="en-US" dirty="0" smtClean="0"/>
              <a:t>The Wolves of Isle Royale</a:t>
            </a:r>
            <a:endParaRPr lang="en-US" dirty="0"/>
          </a:p>
        </p:txBody>
      </p:sp>
      <p:sp>
        <p:nvSpPr>
          <p:cNvPr id="3" name="Content Placeholder 2"/>
          <p:cNvSpPr>
            <a:spLocks noGrp="1"/>
          </p:cNvSpPr>
          <p:nvPr>
            <p:ph idx="1"/>
          </p:nvPr>
        </p:nvSpPr>
        <p:spPr/>
        <p:txBody>
          <a:bodyPr/>
          <a:lstStyle/>
          <a:p>
            <a:endParaRPr lang="en-US"/>
          </a:p>
        </p:txBody>
      </p:sp>
      <p:sp>
        <p:nvSpPr>
          <p:cNvPr id="4" name="Rectangle 3"/>
          <p:cNvSpPr/>
          <p:nvPr/>
        </p:nvSpPr>
        <p:spPr>
          <a:xfrm>
            <a:off x="7051490" y="6324601"/>
            <a:ext cx="5140510" cy="646331"/>
          </a:xfrm>
          <a:prstGeom prst="rect">
            <a:avLst/>
          </a:prstGeom>
        </p:spPr>
        <p:txBody>
          <a:bodyPr wrap="none">
            <a:spAutoFit/>
          </a:bodyPr>
          <a:lstStyle/>
          <a:p>
            <a:r>
              <a:rPr lang="en-US" dirty="0">
                <a:hlinkClick r:id="rId2"/>
              </a:rPr>
              <a:t>https://</a:t>
            </a:r>
            <a:r>
              <a:rPr lang="en-US" dirty="0" smtClean="0">
                <a:hlinkClick r:id="rId2"/>
              </a:rPr>
              <a:t>www.youtube.com/watch?v=SL1EynYNags</a:t>
            </a:r>
            <a:endParaRPr lang="en-US" dirty="0" smtClean="0"/>
          </a:p>
          <a:p>
            <a:endParaRPr lang="en-US" dirty="0"/>
          </a:p>
        </p:txBody>
      </p:sp>
      <p:pic>
        <p:nvPicPr>
          <p:cNvPr id="1026" name="Picture 2" descr="Image result for wolves and moose of isle roya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6400" y="0"/>
            <a:ext cx="3643790" cy="230630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wolves and moose of isle roya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840" y="2379711"/>
            <a:ext cx="10801350" cy="4038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134589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9355" y="145013"/>
            <a:ext cx="7592008" cy="909346"/>
          </a:xfrm>
          <a:solidFill>
            <a:srgbClr val="FF3399"/>
          </a:solidFill>
        </p:spPr>
        <p:txBody>
          <a:bodyPr/>
          <a:lstStyle/>
          <a:p>
            <a:pPr algn="ctr"/>
            <a:r>
              <a:rPr lang="en-US" sz="6000" dirty="0" smtClean="0">
                <a:solidFill>
                  <a:schemeClr val="tx1"/>
                </a:solidFill>
                <a:latin typeface="Arial Black" panose="020B0A04020102020204" pitchFamily="34" charset="0"/>
              </a:rPr>
              <a:t>Biology </a:t>
            </a:r>
            <a:r>
              <a:rPr lang="en-US" sz="6000" dirty="0" err="1" smtClean="0">
                <a:solidFill>
                  <a:schemeClr val="tx1"/>
                </a:solidFill>
                <a:latin typeface="Arial Black" panose="020B0A04020102020204" pitchFamily="34" charset="0"/>
              </a:rPr>
              <a:t>Bellringer</a:t>
            </a:r>
            <a:endParaRPr lang="en-US" sz="6000" dirty="0">
              <a:solidFill>
                <a:schemeClr val="tx1"/>
              </a:solidFill>
              <a:latin typeface="Arial Black" panose="020B0A04020102020204" pitchFamily="34" charset="0"/>
            </a:endParaRPr>
          </a:p>
        </p:txBody>
      </p:sp>
      <p:sp>
        <p:nvSpPr>
          <p:cNvPr id="3" name="Content Placeholder 2"/>
          <p:cNvSpPr>
            <a:spLocks noGrp="1"/>
          </p:cNvSpPr>
          <p:nvPr>
            <p:ph idx="1"/>
          </p:nvPr>
        </p:nvSpPr>
        <p:spPr>
          <a:xfrm>
            <a:off x="177282" y="1184988"/>
            <a:ext cx="11405118" cy="5139613"/>
          </a:xfrm>
        </p:spPr>
        <p:txBody>
          <a:bodyPr/>
          <a:lstStyle/>
          <a:p>
            <a:pPr marL="0" indent="0">
              <a:buNone/>
            </a:pPr>
            <a:r>
              <a:rPr lang="en-US" sz="4000" dirty="0" smtClean="0"/>
              <a:t>-Sit in assigned seats</a:t>
            </a:r>
          </a:p>
          <a:p>
            <a:pPr marL="0" indent="0">
              <a:buNone/>
            </a:pPr>
            <a:r>
              <a:rPr lang="en-US" sz="4000" dirty="0" smtClean="0"/>
              <a:t>-Place cell phone on wall OR in backpack</a:t>
            </a:r>
          </a:p>
          <a:p>
            <a:pPr marL="0" indent="0">
              <a:buNone/>
            </a:pPr>
            <a:r>
              <a:rPr lang="en-US" sz="4000" dirty="0" smtClean="0"/>
              <a:t>-Get out your Table of Contents and fill in pg. 26-27</a:t>
            </a:r>
            <a:endParaRPr lang="en-US" sz="4000" dirty="0"/>
          </a:p>
        </p:txBody>
      </p:sp>
      <p:pic>
        <p:nvPicPr>
          <p:cNvPr id="1026" name="Picture 2" descr="Image result for monday school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62473" y="3528738"/>
            <a:ext cx="4030825" cy="306342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195334">
            <a:off x="4609323" y="4236097"/>
            <a:ext cx="4105469" cy="769441"/>
          </a:xfrm>
          <a:prstGeom prst="rect">
            <a:avLst/>
          </a:prstGeom>
          <a:noFill/>
        </p:spPr>
        <p:txBody>
          <a:bodyPr wrap="square" rtlCol="0">
            <a:spAutoFit/>
          </a:bodyPr>
          <a:lstStyle/>
          <a:p>
            <a:r>
              <a:rPr lang="en-US" sz="4400" dirty="0" smtClean="0"/>
              <a:t>Happy Monday!</a:t>
            </a:r>
            <a:endParaRPr lang="en-US" sz="4400" dirty="0"/>
          </a:p>
        </p:txBody>
      </p:sp>
    </p:spTree>
    <p:extLst>
      <p:ext uri="{BB962C8B-B14F-4D97-AF65-F5344CB8AC3E}">
        <p14:creationId xmlns:p14="http://schemas.microsoft.com/office/powerpoint/2010/main" val="74646345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9559" y="291861"/>
            <a:ext cx="10972800" cy="1143000"/>
          </a:xfrm>
        </p:spPr>
        <p:txBody>
          <a:bodyPr/>
          <a:lstStyle/>
          <a:p>
            <a:r>
              <a:rPr lang="en-US" sz="6000" dirty="0" smtClean="0"/>
              <a:t>Hare/Lynx Population Simulation</a:t>
            </a:r>
            <a:endParaRPr lang="en-US" sz="6000" dirty="0"/>
          </a:p>
        </p:txBody>
      </p:sp>
      <p:sp>
        <p:nvSpPr>
          <p:cNvPr id="3" name="Content Placeholder 2"/>
          <p:cNvSpPr>
            <a:spLocks noGrp="1"/>
          </p:cNvSpPr>
          <p:nvPr>
            <p:ph idx="1"/>
          </p:nvPr>
        </p:nvSpPr>
        <p:spPr>
          <a:xfrm>
            <a:off x="223935" y="1352940"/>
            <a:ext cx="11358465" cy="4971662"/>
          </a:xfrm>
        </p:spPr>
        <p:txBody>
          <a:bodyPr/>
          <a:lstStyle/>
          <a:p>
            <a:pPr marL="0" indent="0">
              <a:buNone/>
            </a:pPr>
            <a:r>
              <a:rPr lang="en-US" sz="3600" dirty="0" smtClean="0"/>
              <a:t>Instructions:</a:t>
            </a:r>
          </a:p>
          <a:p>
            <a:pPr marL="514350" indent="-514350">
              <a:buAutoNum type="arabicPeriod"/>
            </a:pPr>
            <a:r>
              <a:rPr lang="en-US" sz="3600" dirty="0" smtClean="0"/>
              <a:t>Read Introduction as a whole class.</a:t>
            </a:r>
          </a:p>
          <a:p>
            <a:pPr marL="514350" indent="-514350">
              <a:buAutoNum type="arabicPeriod"/>
            </a:pPr>
            <a:r>
              <a:rPr lang="en-US" sz="3600" dirty="0" smtClean="0"/>
              <a:t>Silently read the ENTIRE procedure.</a:t>
            </a:r>
          </a:p>
          <a:p>
            <a:pPr marL="514350" indent="-514350">
              <a:buAutoNum type="arabicPeriod"/>
            </a:pPr>
            <a:r>
              <a:rPr lang="en-US" sz="3600" dirty="0" smtClean="0"/>
              <a:t>Each row of 4 students:</a:t>
            </a:r>
          </a:p>
          <a:p>
            <a:pPr marL="881063" lvl="1" indent="-514350">
              <a:buAutoNum type="arabicPeriod"/>
            </a:pPr>
            <a:r>
              <a:rPr lang="en-US" sz="3600" dirty="0" smtClean="0"/>
              <a:t>Move chairs around ONE lab desk.</a:t>
            </a:r>
          </a:p>
          <a:p>
            <a:pPr marL="881063" lvl="1" indent="-514350">
              <a:buAutoNum type="arabicPeriod"/>
            </a:pPr>
            <a:r>
              <a:rPr lang="en-US" sz="3600" dirty="0" smtClean="0"/>
              <a:t>Grab a large white board &amp; make a perfect 2 ft. x 2 ft. square.</a:t>
            </a:r>
          </a:p>
          <a:p>
            <a:pPr marL="881063" lvl="1" indent="-514350">
              <a:buAutoNum type="arabicPeriod"/>
            </a:pPr>
            <a:r>
              <a:rPr lang="en-US" sz="3600" dirty="0" smtClean="0"/>
              <a:t>Start simulation….Use the procedure sheet. </a:t>
            </a:r>
            <a:endParaRPr lang="en-US" sz="3600" dirty="0"/>
          </a:p>
        </p:txBody>
      </p:sp>
      <p:sp>
        <p:nvSpPr>
          <p:cNvPr id="4" name="TextBox 3"/>
          <p:cNvSpPr txBox="1"/>
          <p:nvPr/>
        </p:nvSpPr>
        <p:spPr>
          <a:xfrm>
            <a:off x="10403633" y="107195"/>
            <a:ext cx="1570653" cy="369332"/>
          </a:xfrm>
          <a:prstGeom prst="rect">
            <a:avLst/>
          </a:prstGeom>
          <a:solidFill>
            <a:srgbClr val="FFFF00"/>
          </a:solidFill>
        </p:spPr>
        <p:txBody>
          <a:bodyPr wrap="square" rtlCol="0">
            <a:spAutoFit/>
          </a:bodyPr>
          <a:lstStyle/>
          <a:p>
            <a:r>
              <a:rPr lang="en-US" dirty="0" smtClean="0"/>
              <a:t>INB pg. 26-27</a:t>
            </a:r>
            <a:endParaRPr lang="en-US" dirty="0"/>
          </a:p>
        </p:txBody>
      </p:sp>
      <p:pic>
        <p:nvPicPr>
          <p:cNvPr id="1026" name="Picture 2" descr="Image result for lynx and hare"/>
          <p:cNvPicPr>
            <a:picLocks noChangeAspect="1" noChangeArrowheads="1"/>
          </p:cNvPicPr>
          <p:nvPr/>
        </p:nvPicPr>
        <p:blipFill rotWithShape="1">
          <a:blip r:embed="rId2">
            <a:extLst>
              <a:ext uri="{28A0092B-C50C-407E-A947-70E740481C1C}">
                <a14:useLocalDpi xmlns:a14="http://schemas.microsoft.com/office/drawing/2010/main" val="0"/>
              </a:ext>
            </a:extLst>
          </a:blip>
          <a:srcRect l="8381" t="18273" r="11935" b="20294"/>
          <a:stretch/>
        </p:blipFill>
        <p:spPr bwMode="auto">
          <a:xfrm>
            <a:off x="7997580" y="1434861"/>
            <a:ext cx="3976706" cy="2159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07892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half" idx="1"/>
          </p:nvPr>
        </p:nvSpPr>
        <p:spPr>
          <a:xfrm>
            <a:off x="146053" y="164123"/>
            <a:ext cx="11664462" cy="5118100"/>
          </a:xfrm>
          <a:solidFill>
            <a:srgbClr val="8DEB98"/>
          </a:solidFill>
        </p:spPr>
        <p:txBody>
          <a:bodyPr/>
          <a:lstStyle/>
          <a:p>
            <a:pPr marL="0" indent="0">
              <a:buNone/>
              <a:defRPr/>
            </a:pPr>
            <a:r>
              <a:rPr lang="en-US" sz="2800" dirty="0" smtClean="0">
                <a:solidFill>
                  <a:schemeClr val="tx1"/>
                </a:solidFill>
              </a:rPr>
              <a:t>B. Levels of Ecological Organization</a:t>
            </a:r>
          </a:p>
          <a:p>
            <a:pPr marL="0" indent="0">
              <a:buNone/>
              <a:defRPr/>
            </a:pPr>
            <a:r>
              <a:rPr lang="en-US" sz="2800" dirty="0" smtClean="0">
                <a:solidFill>
                  <a:schemeClr val="tx1"/>
                </a:solidFill>
              </a:rPr>
              <a:t>    3. Ecosystem- all</a:t>
            </a:r>
            <a:r>
              <a:rPr lang="en-US" sz="2800" dirty="0" smtClean="0">
                <a:solidFill>
                  <a:srgbClr val="FFFF00"/>
                </a:solidFill>
              </a:rPr>
              <a:t> </a:t>
            </a:r>
            <a:r>
              <a:rPr lang="en-US" sz="2800" u="sng" dirty="0" smtClean="0">
                <a:solidFill>
                  <a:srgbClr val="FFFF00"/>
                </a:solidFill>
              </a:rPr>
              <a:t>biotic</a:t>
            </a:r>
            <a:r>
              <a:rPr lang="en-US" sz="2800" dirty="0" smtClean="0">
                <a:solidFill>
                  <a:srgbClr val="FFFF00"/>
                </a:solidFill>
              </a:rPr>
              <a:t> </a:t>
            </a:r>
            <a:r>
              <a:rPr lang="en-US" sz="2800" dirty="0" smtClean="0">
                <a:solidFill>
                  <a:schemeClr val="tx1"/>
                </a:solidFill>
              </a:rPr>
              <a:t>and</a:t>
            </a:r>
            <a:r>
              <a:rPr lang="en-US" sz="2800" u="sng" dirty="0" smtClean="0">
                <a:solidFill>
                  <a:srgbClr val="FFFF00"/>
                </a:solidFill>
              </a:rPr>
              <a:t> abiotic </a:t>
            </a:r>
            <a:r>
              <a:rPr lang="en-US" sz="2800" dirty="0" smtClean="0">
                <a:solidFill>
                  <a:schemeClr val="tx1"/>
                </a:solidFill>
              </a:rPr>
              <a:t>things found in a particular place (ex. In a pond). </a:t>
            </a:r>
          </a:p>
          <a:p>
            <a:pPr marL="0" indent="0">
              <a:buNone/>
              <a:defRPr/>
            </a:pPr>
            <a:r>
              <a:rPr lang="en-US" sz="2800" i="1" dirty="0">
                <a:solidFill>
                  <a:schemeClr val="tx1"/>
                </a:solidFill>
              </a:rPr>
              <a:t> </a:t>
            </a:r>
            <a:r>
              <a:rPr lang="en-US" i="1" dirty="0">
                <a:solidFill>
                  <a:schemeClr val="tx1"/>
                </a:solidFill>
              </a:rPr>
              <a:t>-open system for energy: light energy/heat energy flows through system</a:t>
            </a:r>
          </a:p>
          <a:p>
            <a:pPr marL="0" indent="0">
              <a:buNone/>
              <a:defRPr/>
            </a:pPr>
            <a:r>
              <a:rPr lang="en-US" i="1" dirty="0">
                <a:solidFill>
                  <a:schemeClr val="tx1"/>
                </a:solidFill>
              </a:rPr>
              <a:t>-closed system: materials cycle through producers &amp; consumers</a:t>
            </a:r>
          </a:p>
        </p:txBody>
      </p:sp>
      <p:sp>
        <p:nvSpPr>
          <p:cNvPr id="57348" name="Slide Number Placeholder 5"/>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b="1">
                <a:solidFill>
                  <a:schemeClr val="bg1"/>
                </a:solidFill>
                <a:latin typeface="Arial" panose="020B0604020202020204" pitchFamily="34" charset="0"/>
                <a:ea typeface="MS PGothic" panose="020B0600070205080204" pitchFamily="34" charset="-128"/>
              </a:defRPr>
            </a:lvl1pPr>
            <a:lvl2pPr marL="557213" indent="-214313">
              <a:spcBef>
                <a:spcPct val="20000"/>
              </a:spcBef>
              <a:buChar char="–"/>
              <a:defRPr sz="2100" b="1">
                <a:solidFill>
                  <a:schemeClr val="bg1"/>
                </a:solidFill>
                <a:latin typeface="Arial" panose="020B0604020202020204" pitchFamily="34" charset="0"/>
                <a:ea typeface="MS PGothic" panose="020B0600070205080204" pitchFamily="34" charset="-128"/>
              </a:defRPr>
            </a:lvl2pPr>
            <a:lvl3pPr marL="857250" indent="-171450">
              <a:spcBef>
                <a:spcPct val="20000"/>
              </a:spcBef>
              <a:buChar char="•"/>
              <a:defRPr sz="1800" b="1">
                <a:solidFill>
                  <a:schemeClr val="bg1"/>
                </a:solidFill>
                <a:latin typeface="Arial" panose="020B0604020202020204" pitchFamily="34" charset="0"/>
                <a:ea typeface="MS PGothic" panose="020B0600070205080204" pitchFamily="34" charset="-128"/>
              </a:defRPr>
            </a:lvl3pPr>
            <a:lvl4pPr marL="1200150" indent="-171450">
              <a:spcBef>
                <a:spcPct val="20000"/>
              </a:spcBef>
              <a:buChar char="–"/>
              <a:defRPr sz="1500" b="1">
                <a:solidFill>
                  <a:schemeClr val="bg1"/>
                </a:solidFill>
                <a:latin typeface="Arial" panose="020B0604020202020204" pitchFamily="34" charset="0"/>
                <a:ea typeface="MS PGothic" panose="020B0600070205080204" pitchFamily="34" charset="-128"/>
              </a:defRPr>
            </a:lvl4pPr>
            <a:lvl5pPr marL="1543050" indent="-171450">
              <a:spcBef>
                <a:spcPct val="20000"/>
              </a:spcBef>
              <a:buChar char="»"/>
              <a:defRPr sz="1500" b="1">
                <a:solidFill>
                  <a:schemeClr val="bg1"/>
                </a:solidFill>
                <a:latin typeface="Arial" panose="020B0604020202020204" pitchFamily="34" charset="0"/>
                <a:ea typeface="MS PGothic" panose="020B0600070205080204" pitchFamily="34" charset="-128"/>
              </a:defRPr>
            </a:lvl5pPr>
            <a:lvl6pPr marL="1885950" indent="-171450" eaLnBrk="0" fontAlgn="base" hangingPunct="0">
              <a:spcBef>
                <a:spcPct val="20000"/>
              </a:spcBef>
              <a:spcAft>
                <a:spcPct val="0"/>
              </a:spcAft>
              <a:buChar char="»"/>
              <a:defRPr sz="1500" b="1">
                <a:solidFill>
                  <a:schemeClr val="bg1"/>
                </a:solidFill>
                <a:latin typeface="Arial" panose="020B0604020202020204" pitchFamily="34" charset="0"/>
                <a:ea typeface="MS PGothic" panose="020B0600070205080204" pitchFamily="34" charset="-128"/>
              </a:defRPr>
            </a:lvl6pPr>
            <a:lvl7pPr marL="2228850" indent="-171450" eaLnBrk="0" fontAlgn="base" hangingPunct="0">
              <a:spcBef>
                <a:spcPct val="20000"/>
              </a:spcBef>
              <a:spcAft>
                <a:spcPct val="0"/>
              </a:spcAft>
              <a:buChar char="»"/>
              <a:defRPr sz="1500" b="1">
                <a:solidFill>
                  <a:schemeClr val="bg1"/>
                </a:solidFill>
                <a:latin typeface="Arial" panose="020B0604020202020204" pitchFamily="34" charset="0"/>
                <a:ea typeface="MS PGothic" panose="020B0600070205080204" pitchFamily="34" charset="-128"/>
              </a:defRPr>
            </a:lvl7pPr>
            <a:lvl8pPr marL="2571750" indent="-171450" eaLnBrk="0" fontAlgn="base" hangingPunct="0">
              <a:spcBef>
                <a:spcPct val="20000"/>
              </a:spcBef>
              <a:spcAft>
                <a:spcPct val="0"/>
              </a:spcAft>
              <a:buChar char="»"/>
              <a:defRPr sz="1500" b="1">
                <a:solidFill>
                  <a:schemeClr val="bg1"/>
                </a:solidFill>
                <a:latin typeface="Arial" panose="020B0604020202020204" pitchFamily="34" charset="0"/>
                <a:ea typeface="MS PGothic" panose="020B0600070205080204" pitchFamily="34" charset="-128"/>
              </a:defRPr>
            </a:lvl8pPr>
            <a:lvl9pPr marL="2914650" indent="-171450" eaLnBrk="0" fontAlgn="base" hangingPunct="0">
              <a:spcBef>
                <a:spcPct val="20000"/>
              </a:spcBef>
              <a:spcAft>
                <a:spcPct val="0"/>
              </a:spcAft>
              <a:buChar char="»"/>
              <a:defRPr sz="1500" b="1">
                <a:solidFill>
                  <a:schemeClr val="bg1"/>
                </a:solidFill>
                <a:latin typeface="Arial" panose="020B0604020202020204" pitchFamily="34" charset="0"/>
                <a:ea typeface="MS PGothic" panose="020B0600070205080204" pitchFamily="34" charset="-128"/>
              </a:defRPr>
            </a:lvl9pPr>
          </a:lstStyle>
          <a:p>
            <a:pPr>
              <a:spcBef>
                <a:spcPct val="0"/>
              </a:spcBef>
              <a:buFontTx/>
              <a:buNone/>
              <a:defRPr/>
            </a:pPr>
            <a:fld id="{9172A94B-7854-4BC5-8172-87EE418CBB94}" type="slidenum">
              <a:rPr lang="en-US" altLang="en-US" sz="1050" b="0">
                <a:solidFill>
                  <a:srgbClr val="000000"/>
                </a:solidFill>
              </a:rPr>
              <a:pPr>
                <a:spcBef>
                  <a:spcPct val="0"/>
                </a:spcBef>
                <a:buFontTx/>
                <a:buNone/>
                <a:defRPr/>
              </a:pPr>
              <a:t>8</a:t>
            </a:fld>
            <a:endParaRPr lang="en-US" altLang="en-US" sz="1050" b="0" dirty="0">
              <a:solidFill>
                <a:srgbClr val="000000"/>
              </a:solidFill>
            </a:endParaRPr>
          </a:p>
        </p:txBody>
      </p:sp>
      <p:pic>
        <p:nvPicPr>
          <p:cNvPr id="5734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6053" y="2997199"/>
            <a:ext cx="6289915" cy="3819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rotWithShape="1">
          <a:blip r:embed="rId4"/>
          <a:srcRect l="13215" t="7251" r="7071" b="4319"/>
          <a:stretch/>
        </p:blipFill>
        <p:spPr>
          <a:xfrm>
            <a:off x="6582021" y="2687411"/>
            <a:ext cx="4841456" cy="4034064"/>
          </a:xfrm>
          <a:prstGeom prst="rect">
            <a:avLst/>
          </a:prstGeom>
        </p:spPr>
      </p:pic>
    </p:spTree>
    <p:extLst>
      <p:ext uri="{BB962C8B-B14F-4D97-AF65-F5344CB8AC3E}">
        <p14:creationId xmlns:p14="http://schemas.microsoft.com/office/powerpoint/2010/main" val="6789992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7349"/>
                                        </p:tgtEl>
                                        <p:attrNameLst>
                                          <p:attrName>style.visibility</p:attrName>
                                        </p:attrNameLst>
                                      </p:cBhvr>
                                      <p:to>
                                        <p:strVal val="visible"/>
                                      </p:to>
                                    </p:set>
                                    <p:anim calcmode="lin" valueType="num">
                                      <p:cBhvr additive="base">
                                        <p:cTn id="11" dur="500" fill="hold"/>
                                        <p:tgtEl>
                                          <p:spTgt spid="57349"/>
                                        </p:tgtEl>
                                        <p:attrNameLst>
                                          <p:attrName>ppt_x</p:attrName>
                                        </p:attrNameLst>
                                      </p:cBhvr>
                                      <p:tavLst>
                                        <p:tav tm="0">
                                          <p:val>
                                            <p:strVal val="#ppt_x"/>
                                          </p:val>
                                        </p:tav>
                                        <p:tav tm="100000">
                                          <p:val>
                                            <p:strVal val="#ppt_x"/>
                                          </p:val>
                                        </p:tav>
                                      </p:tavLst>
                                    </p:anim>
                                    <p:anim calcmode="lin" valueType="num">
                                      <p:cBhvr additive="base">
                                        <p:cTn id="12" dur="500" fill="hold"/>
                                        <p:tgtEl>
                                          <p:spTgt spid="57349"/>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p:cNvSpPr>
            <a:spLocks noGrp="1"/>
          </p:cNvSpPr>
          <p:nvPr>
            <p:ph type="title"/>
          </p:nvPr>
        </p:nvSpPr>
        <p:spPr>
          <a:xfrm>
            <a:off x="1828800" y="152400"/>
            <a:ext cx="8229600" cy="838200"/>
          </a:xfrm>
          <a:solidFill>
            <a:srgbClr val="F317C9"/>
          </a:solidFill>
        </p:spPr>
        <p:txBody>
          <a:bodyPr/>
          <a:lstStyle/>
          <a:p>
            <a:pPr algn="ctr"/>
            <a:r>
              <a:rPr lang="en-US" altLang="en-US" dirty="0" smtClean="0">
                <a:solidFill>
                  <a:schemeClr val="tx1"/>
                </a:solidFill>
                <a:latin typeface="Aharoni" panose="02010803020104030203" pitchFamily="2" charset="-79"/>
                <a:cs typeface="Aharoni" panose="02010803020104030203" pitchFamily="2" charset="-79"/>
              </a:rPr>
              <a:t>Title: Ecology Concept Map</a:t>
            </a:r>
          </a:p>
        </p:txBody>
      </p:sp>
      <p:sp>
        <p:nvSpPr>
          <p:cNvPr id="184323" name="Content Placeholder 2"/>
          <p:cNvSpPr>
            <a:spLocks noGrp="1"/>
          </p:cNvSpPr>
          <p:nvPr>
            <p:ph idx="1"/>
          </p:nvPr>
        </p:nvSpPr>
        <p:spPr>
          <a:xfrm>
            <a:off x="93306" y="990600"/>
            <a:ext cx="11814532" cy="5334000"/>
          </a:xfrm>
        </p:spPr>
        <p:txBody>
          <a:bodyPr/>
          <a:lstStyle/>
          <a:p>
            <a:r>
              <a:rPr lang="en-US" altLang="en-US" dirty="0" smtClean="0"/>
              <a:t>Use  </a:t>
            </a:r>
            <a:r>
              <a:rPr lang="en-US" altLang="en-US" b="1" u="sng" dirty="0" smtClean="0"/>
              <a:t>arrows</a:t>
            </a:r>
            <a:r>
              <a:rPr lang="en-US" altLang="en-US" dirty="0" smtClean="0"/>
              <a:t> and </a:t>
            </a:r>
            <a:r>
              <a:rPr lang="en-US" altLang="en-US" b="1" u="sng" dirty="0" smtClean="0"/>
              <a:t>linking words </a:t>
            </a:r>
            <a:r>
              <a:rPr lang="en-US" altLang="en-US" dirty="0" smtClean="0"/>
              <a:t>to construct  a concept map of the following terms</a:t>
            </a:r>
          </a:p>
          <a:p>
            <a:pPr lvl="1"/>
            <a:r>
              <a:rPr lang="en-US" altLang="en-US" dirty="0" smtClean="0"/>
              <a:t>Biotic factors                   chemosynthesis          mutualism</a:t>
            </a:r>
          </a:p>
          <a:p>
            <a:pPr lvl="1"/>
            <a:r>
              <a:rPr lang="en-US" altLang="en-US" dirty="0" smtClean="0"/>
              <a:t>Habitat                             community                 parasitism</a:t>
            </a:r>
          </a:p>
          <a:p>
            <a:pPr lvl="1"/>
            <a:r>
              <a:rPr lang="en-US" altLang="en-US" dirty="0" smtClean="0"/>
              <a:t>Abiotic factors                 niche                           commensalism</a:t>
            </a:r>
          </a:p>
          <a:p>
            <a:pPr lvl="1"/>
            <a:r>
              <a:rPr lang="en-US" altLang="en-US" dirty="0" smtClean="0"/>
              <a:t>Heterotroph                       population                invasive species</a:t>
            </a:r>
          </a:p>
          <a:p>
            <a:pPr lvl="1"/>
            <a:r>
              <a:rPr lang="en-US" altLang="en-US" dirty="0" smtClean="0"/>
              <a:t>Autotroph		   ecosystem		   </a:t>
            </a:r>
          </a:p>
          <a:p>
            <a:pPr lvl="1"/>
            <a:r>
              <a:rPr lang="en-US" altLang="en-US" dirty="0" smtClean="0"/>
              <a:t>Decomposer                     food web</a:t>
            </a:r>
          </a:p>
          <a:p>
            <a:pPr lvl="1"/>
            <a:r>
              <a:rPr lang="en-US" altLang="en-US" dirty="0" smtClean="0"/>
              <a:t>Photosynthesis                trophic level</a:t>
            </a:r>
          </a:p>
          <a:p>
            <a:pPr lvl="1"/>
            <a:r>
              <a:rPr lang="en-US" altLang="en-US" dirty="0" smtClean="0"/>
              <a:t>Biosphere		   symbiosis		    </a:t>
            </a:r>
          </a:p>
          <a:p>
            <a:pPr lvl="1"/>
            <a:r>
              <a:rPr lang="en-US" altLang="en-US" dirty="0" smtClean="0"/>
              <a:t>Biome                               Energy flow	              						</a:t>
            </a:r>
          </a:p>
        </p:txBody>
      </p:sp>
      <p:sp>
        <p:nvSpPr>
          <p:cNvPr id="184324" name="TextBox 1"/>
          <p:cNvSpPr txBox="1">
            <a:spLocks noChangeArrowheads="1"/>
          </p:cNvSpPr>
          <p:nvPr/>
        </p:nvSpPr>
        <p:spPr bwMode="auto">
          <a:xfrm>
            <a:off x="9600067" y="1546484"/>
            <a:ext cx="2438400" cy="17541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pPr>
            <a:r>
              <a:rPr lang="en-US" altLang="en-US" dirty="0">
                <a:solidFill>
                  <a:prstClr val="black"/>
                </a:solidFill>
              </a:rPr>
              <a:t>Connect the terms with an arrow. By the arrow write linking words that connect the two terms together. </a:t>
            </a:r>
          </a:p>
        </p:txBody>
      </p:sp>
      <p:sp>
        <p:nvSpPr>
          <p:cNvPr id="184325" name="TextBox 2"/>
          <p:cNvSpPr txBox="1">
            <a:spLocks noChangeArrowheads="1"/>
          </p:cNvSpPr>
          <p:nvPr/>
        </p:nvSpPr>
        <p:spPr bwMode="auto">
          <a:xfrm>
            <a:off x="3740021" y="6330820"/>
            <a:ext cx="13716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pPr>
            <a:r>
              <a:rPr lang="en-US" altLang="en-US">
                <a:solidFill>
                  <a:prstClr val="black"/>
                </a:solidFill>
              </a:rPr>
              <a:t>community</a:t>
            </a:r>
          </a:p>
        </p:txBody>
      </p:sp>
      <p:cxnSp>
        <p:nvCxnSpPr>
          <p:cNvPr id="5" name="Straight Arrow Connector 4"/>
          <p:cNvCxnSpPr/>
          <p:nvPr/>
        </p:nvCxnSpPr>
        <p:spPr>
          <a:xfrm>
            <a:off x="5260911" y="6476935"/>
            <a:ext cx="17526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4327" name="TextBox 7"/>
          <p:cNvSpPr txBox="1">
            <a:spLocks noChangeArrowheads="1"/>
          </p:cNvSpPr>
          <p:nvPr/>
        </p:nvSpPr>
        <p:spPr bwMode="auto">
          <a:xfrm>
            <a:off x="7074938" y="6324600"/>
            <a:ext cx="13716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pPr>
            <a:r>
              <a:rPr lang="en-US" altLang="en-US" dirty="0">
                <a:solidFill>
                  <a:prstClr val="black"/>
                </a:solidFill>
              </a:rPr>
              <a:t>symbiosis</a:t>
            </a:r>
          </a:p>
        </p:txBody>
      </p:sp>
      <p:sp>
        <p:nvSpPr>
          <p:cNvPr id="184328" name="TextBox 5"/>
          <p:cNvSpPr txBox="1">
            <a:spLocks noChangeArrowheads="1"/>
          </p:cNvSpPr>
          <p:nvPr/>
        </p:nvSpPr>
        <p:spPr bwMode="auto">
          <a:xfrm>
            <a:off x="5032311" y="5772151"/>
            <a:ext cx="1981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pPr>
            <a:r>
              <a:rPr lang="en-US" altLang="en-US">
                <a:solidFill>
                  <a:prstClr val="black"/>
                </a:solidFill>
              </a:rPr>
              <a:t>Species living &amp; interacting</a:t>
            </a:r>
          </a:p>
        </p:txBody>
      </p:sp>
      <p:sp>
        <p:nvSpPr>
          <p:cNvPr id="184329" name="TextBox 1"/>
          <p:cNvSpPr txBox="1">
            <a:spLocks noChangeArrowheads="1"/>
          </p:cNvSpPr>
          <p:nvPr/>
        </p:nvSpPr>
        <p:spPr bwMode="auto">
          <a:xfrm>
            <a:off x="322684" y="5954712"/>
            <a:ext cx="3276600" cy="369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pPr>
            <a:r>
              <a:rPr lang="en-US" altLang="en-US">
                <a:solidFill>
                  <a:prstClr val="black"/>
                </a:solidFill>
              </a:rPr>
              <a:t>Put a box around your terms!</a:t>
            </a:r>
          </a:p>
        </p:txBody>
      </p:sp>
    </p:spTree>
    <p:extLst>
      <p:ext uri="{BB962C8B-B14F-4D97-AF65-F5344CB8AC3E}">
        <p14:creationId xmlns:p14="http://schemas.microsoft.com/office/powerpoint/2010/main" val="3765572847"/>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9722"/>
            <a:ext cx="8915400" cy="685800"/>
          </a:xfrm>
          <a:solidFill>
            <a:srgbClr val="CC66FF"/>
          </a:solidFill>
        </p:spPr>
        <p:txBody>
          <a:bodyPr/>
          <a:lstStyle/>
          <a:p>
            <a:r>
              <a:rPr lang="en-US" dirty="0" smtClean="0">
                <a:solidFill>
                  <a:schemeClr val="tx1"/>
                </a:solidFill>
              </a:rPr>
              <a:t>Title: Population Growth Riddles</a:t>
            </a:r>
            <a:endParaRPr lang="en-US" dirty="0">
              <a:solidFill>
                <a:schemeClr val="tx1"/>
              </a:solidFill>
            </a:endParaRPr>
          </a:p>
        </p:txBody>
      </p:sp>
      <p:sp>
        <p:nvSpPr>
          <p:cNvPr id="3" name="Content Placeholder 2"/>
          <p:cNvSpPr>
            <a:spLocks noGrp="1"/>
          </p:cNvSpPr>
          <p:nvPr>
            <p:ph idx="1"/>
          </p:nvPr>
        </p:nvSpPr>
        <p:spPr>
          <a:xfrm>
            <a:off x="72694" y="818828"/>
            <a:ext cx="12029109" cy="6039172"/>
          </a:xfrm>
          <a:gradFill flip="none" rotWithShape="1">
            <a:gsLst>
              <a:gs pos="7000">
                <a:schemeClr val="accent5">
                  <a:lumMod val="75000"/>
                </a:schemeClr>
              </a:gs>
              <a:gs pos="100000">
                <a:schemeClr val="accent1">
                  <a:tint val="23500"/>
                  <a:satMod val="160000"/>
                </a:schemeClr>
              </a:gs>
            </a:gsLst>
            <a:lin ang="13500000" scaled="1"/>
            <a:tileRect/>
          </a:gradFill>
        </p:spPr>
        <p:txBody>
          <a:bodyPr/>
          <a:lstStyle/>
          <a:p>
            <a:r>
              <a:rPr lang="en-US" dirty="0" smtClean="0"/>
              <a:t>Create a riddle on the front (top) of a sticky note that describes a population growth term.</a:t>
            </a:r>
          </a:p>
          <a:p>
            <a:pPr lvl="1"/>
            <a:r>
              <a:rPr lang="en-US" dirty="0" smtClean="0"/>
              <a:t>Riddles must RHYME</a:t>
            </a:r>
          </a:p>
          <a:p>
            <a:pPr lvl="1"/>
            <a:r>
              <a:rPr lang="en-US" dirty="0" smtClean="0"/>
              <a:t>Need to be thoughtful</a:t>
            </a:r>
          </a:p>
          <a:p>
            <a:pPr lvl="1"/>
            <a:r>
              <a:rPr lang="en-US" dirty="0" smtClean="0"/>
              <a:t>Cannot use the term in the riddle clue</a:t>
            </a:r>
          </a:p>
          <a:p>
            <a:endParaRPr lang="en-US" dirty="0"/>
          </a:p>
          <a:p>
            <a:r>
              <a:rPr lang="en-US" dirty="0" smtClean="0"/>
              <a:t>Riddle terms:</a:t>
            </a:r>
          </a:p>
          <a:p>
            <a:pPr marL="850900" lvl="1" indent="-457200">
              <a:buAutoNum type="arabicPeriod"/>
            </a:pPr>
            <a:r>
              <a:rPr lang="en-US" dirty="0" smtClean="0"/>
              <a:t>Immigration</a:t>
            </a:r>
          </a:p>
          <a:p>
            <a:pPr marL="850900" lvl="1" indent="-457200">
              <a:buAutoNum type="arabicPeriod"/>
            </a:pPr>
            <a:r>
              <a:rPr lang="en-US" dirty="0" smtClean="0"/>
              <a:t>Emigration</a:t>
            </a:r>
          </a:p>
          <a:p>
            <a:pPr marL="850900" lvl="1" indent="-457200">
              <a:buAutoNum type="arabicPeriod"/>
            </a:pPr>
            <a:r>
              <a:rPr lang="en-US" dirty="0" smtClean="0"/>
              <a:t>Birth rate OR Death rate</a:t>
            </a:r>
          </a:p>
          <a:p>
            <a:pPr marL="850900" lvl="1" indent="-457200">
              <a:buAutoNum type="arabicPeriod"/>
            </a:pPr>
            <a:r>
              <a:rPr lang="en-US" dirty="0" smtClean="0"/>
              <a:t>Limiting factors</a:t>
            </a:r>
          </a:p>
          <a:p>
            <a:pPr marL="850900" lvl="1" indent="-457200">
              <a:buAutoNum type="arabicPeriod"/>
            </a:pPr>
            <a:r>
              <a:rPr lang="en-US" dirty="0" smtClean="0"/>
              <a:t>Density-Independent limiting factors</a:t>
            </a:r>
          </a:p>
          <a:p>
            <a:pPr marL="850900" lvl="1" indent="-457200">
              <a:buAutoNum type="arabicPeriod"/>
            </a:pPr>
            <a:r>
              <a:rPr lang="en-US" dirty="0" smtClean="0"/>
              <a:t>Density-Dependent limiting factors</a:t>
            </a:r>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7391" t="1449" b="1"/>
          <a:stretch/>
        </p:blipFill>
        <p:spPr>
          <a:xfrm>
            <a:off x="6559420" y="1411322"/>
            <a:ext cx="4826305" cy="4318273"/>
          </a:xfrm>
          <a:prstGeom prst="rect">
            <a:avLst/>
          </a:prstGeom>
        </p:spPr>
      </p:pic>
    </p:spTree>
    <p:extLst>
      <p:ext uri="{BB962C8B-B14F-4D97-AF65-F5344CB8AC3E}">
        <p14:creationId xmlns:p14="http://schemas.microsoft.com/office/powerpoint/2010/main" val="136510471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Title 1"/>
          <p:cNvSpPr>
            <a:spLocks noGrp="1"/>
          </p:cNvSpPr>
          <p:nvPr>
            <p:ph type="title"/>
          </p:nvPr>
        </p:nvSpPr>
        <p:spPr>
          <a:xfrm>
            <a:off x="1794164" y="174915"/>
            <a:ext cx="8229600" cy="656359"/>
          </a:xfrm>
          <a:solidFill>
            <a:schemeClr val="bg2"/>
          </a:solidFill>
        </p:spPr>
        <p:txBody>
          <a:bodyPr/>
          <a:lstStyle/>
          <a:p>
            <a:pPr algn="ctr"/>
            <a:r>
              <a:rPr lang="en-US" altLang="en-US" dirty="0" smtClean="0"/>
              <a:t>Eye of Nye Populations</a:t>
            </a:r>
          </a:p>
        </p:txBody>
      </p:sp>
      <p:sp>
        <p:nvSpPr>
          <p:cNvPr id="196611" name="Content Placeholder 2"/>
          <p:cNvSpPr>
            <a:spLocks noGrp="1"/>
          </p:cNvSpPr>
          <p:nvPr>
            <p:ph idx="1"/>
          </p:nvPr>
        </p:nvSpPr>
        <p:spPr>
          <a:xfrm>
            <a:off x="1721427" y="1010373"/>
            <a:ext cx="8229600" cy="4389437"/>
          </a:xfrm>
        </p:spPr>
        <p:txBody>
          <a:bodyPr/>
          <a:lstStyle/>
          <a:p>
            <a:r>
              <a:rPr lang="en-US" altLang="en-US" smtClean="0">
                <a:hlinkClick r:id="rId2"/>
              </a:rPr>
              <a:t>http://viewpure.com/YO5_3VuG-m8?start=0&amp;end=0</a:t>
            </a:r>
            <a:endParaRPr lang="en-US" altLang="en-US" smtClean="0"/>
          </a:p>
          <a:p>
            <a:endParaRPr lang="en-US" altLang="en-US" smtClean="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9019" y="1674669"/>
            <a:ext cx="7491845" cy="4664432"/>
          </a:xfrm>
          <a:prstGeom prst="rect">
            <a:avLst/>
          </a:prstGeom>
        </p:spPr>
      </p:pic>
    </p:spTree>
    <p:extLst>
      <p:ext uri="{BB962C8B-B14F-4D97-AF65-F5344CB8AC3E}">
        <p14:creationId xmlns:p14="http://schemas.microsoft.com/office/powerpoint/2010/main" val="20823852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itle 1"/>
          <p:cNvSpPr>
            <a:spLocks noGrp="1"/>
          </p:cNvSpPr>
          <p:nvPr>
            <p:ph type="title"/>
          </p:nvPr>
        </p:nvSpPr>
        <p:spPr>
          <a:xfrm>
            <a:off x="1752600" y="152400"/>
            <a:ext cx="8686800" cy="838200"/>
          </a:xfrm>
        </p:spPr>
        <p:txBody>
          <a:bodyPr/>
          <a:lstStyle/>
          <a:p>
            <a:r>
              <a:rPr lang="en-US" altLang="en-US" sz="7200">
                <a:latin typeface="Juice ITC" panose="04040403040A02020202" pitchFamily="82" charset="0"/>
              </a:rPr>
              <a:t>Ecology Review Game Test Cards</a:t>
            </a:r>
          </a:p>
        </p:txBody>
      </p:sp>
      <p:sp>
        <p:nvSpPr>
          <p:cNvPr id="197635" name="Content Placeholder 2"/>
          <p:cNvSpPr>
            <a:spLocks noGrp="1"/>
          </p:cNvSpPr>
          <p:nvPr>
            <p:ph idx="1"/>
          </p:nvPr>
        </p:nvSpPr>
        <p:spPr>
          <a:xfrm>
            <a:off x="1638300" y="1003300"/>
            <a:ext cx="8915400" cy="5029200"/>
          </a:xfrm>
        </p:spPr>
        <p:txBody>
          <a:bodyPr/>
          <a:lstStyle/>
          <a:p>
            <a:pPr marL="0" indent="0">
              <a:buNone/>
            </a:pPr>
            <a:r>
              <a:rPr lang="en-US" altLang="en-US" smtClean="0"/>
              <a:t>-Create 10 Ecology question cards</a:t>
            </a:r>
          </a:p>
          <a:p>
            <a:pPr marL="0" indent="0">
              <a:buNone/>
            </a:pPr>
            <a:r>
              <a:rPr lang="en-US" altLang="en-US" smtClean="0"/>
              <a:t>-Each card:</a:t>
            </a:r>
          </a:p>
          <a:p>
            <a:pPr marL="0" indent="0">
              <a:buNone/>
            </a:pPr>
            <a:r>
              <a:rPr lang="en-US" altLang="en-US" smtClean="0"/>
              <a:t>	1. Can be over any information from our Ecology Unit</a:t>
            </a:r>
          </a:p>
          <a:p>
            <a:pPr marL="0" indent="0">
              <a:buNone/>
            </a:pPr>
            <a:r>
              <a:rPr lang="en-US" altLang="en-US" smtClean="0"/>
              <a:t>	2. Must have an answer written on the same side as the question</a:t>
            </a:r>
          </a:p>
          <a:p>
            <a:pPr marL="0" indent="0">
              <a:buNone/>
            </a:pPr>
            <a:r>
              <a:rPr lang="en-US" altLang="en-US" smtClean="0"/>
              <a:t>	3. your name must be on the card</a:t>
            </a:r>
          </a:p>
          <a:p>
            <a:pPr marL="0" indent="0">
              <a:buNone/>
            </a:pPr>
            <a:r>
              <a:rPr lang="en-US" altLang="en-US" smtClean="0"/>
              <a:t>	4. 2 cards for each level</a:t>
            </a:r>
          </a:p>
          <a:p>
            <a:pPr marL="0" indent="0">
              <a:buNone/>
            </a:pPr>
            <a:r>
              <a:rPr lang="en-US" altLang="en-US" smtClean="0"/>
              <a:t>  Level 1: easy</a:t>
            </a:r>
          </a:p>
          <a:p>
            <a:pPr marL="0" indent="0">
              <a:buNone/>
            </a:pPr>
            <a:r>
              <a:rPr lang="en-US" altLang="en-US" smtClean="0"/>
              <a:t>  Level 2: intermediate level</a:t>
            </a:r>
          </a:p>
          <a:p>
            <a:pPr marL="0" indent="0">
              <a:buNone/>
            </a:pPr>
            <a:r>
              <a:rPr lang="en-US" altLang="en-US" smtClean="0"/>
              <a:t>  Level 3: must study to be able to answer question</a:t>
            </a:r>
          </a:p>
          <a:p>
            <a:pPr marL="0" indent="0">
              <a:buNone/>
            </a:pPr>
            <a:r>
              <a:rPr lang="en-US" altLang="en-US" smtClean="0"/>
              <a:t>  Level 4: difficult</a:t>
            </a:r>
          </a:p>
          <a:p>
            <a:pPr marL="0" indent="0">
              <a:buNone/>
            </a:pPr>
            <a:r>
              <a:rPr lang="en-US" altLang="en-US" smtClean="0"/>
              <a:t>  Level 5: Most difficult</a:t>
            </a:r>
          </a:p>
        </p:txBody>
      </p:sp>
      <p:sp>
        <p:nvSpPr>
          <p:cNvPr id="197636" name="TextBox 1"/>
          <p:cNvSpPr txBox="1">
            <a:spLocks noChangeArrowheads="1"/>
          </p:cNvSpPr>
          <p:nvPr/>
        </p:nvSpPr>
        <p:spPr bwMode="auto">
          <a:xfrm>
            <a:off x="6324600" y="3758046"/>
            <a:ext cx="3962400" cy="1477963"/>
          </a:xfrm>
          <a:prstGeom prst="rect">
            <a:avLst/>
          </a:prstGeom>
          <a:solidFill>
            <a:srgbClr val="FFFF99"/>
          </a:solidFill>
          <a:ln w="9525">
            <a:solidFill>
              <a:schemeClr val="tx1"/>
            </a:solidFill>
            <a:miter lim="800000"/>
            <a:headEnd/>
            <a:tailEnd/>
          </a:ln>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pPr>
            <a:r>
              <a:rPr lang="en-US" altLang="en-US">
                <a:solidFill>
                  <a:prstClr val="black"/>
                </a:solidFill>
              </a:rPr>
              <a:t>Level 1			Name:</a:t>
            </a:r>
          </a:p>
          <a:p>
            <a:pPr eaLnBrk="0" fontAlgn="base" hangingPunct="0">
              <a:spcBef>
                <a:spcPct val="0"/>
              </a:spcBef>
              <a:spcAft>
                <a:spcPct val="0"/>
              </a:spcAft>
            </a:pPr>
            <a:r>
              <a:rPr lang="en-US" altLang="en-US">
                <a:solidFill>
                  <a:prstClr val="black"/>
                </a:solidFill>
              </a:rPr>
              <a:t>Question. ___________________</a:t>
            </a:r>
          </a:p>
          <a:p>
            <a:pPr eaLnBrk="0" fontAlgn="base" hangingPunct="0">
              <a:spcBef>
                <a:spcPct val="0"/>
              </a:spcBef>
              <a:spcAft>
                <a:spcPct val="0"/>
              </a:spcAft>
            </a:pPr>
            <a:endParaRPr lang="en-US" altLang="en-US">
              <a:solidFill>
                <a:prstClr val="black"/>
              </a:solidFill>
            </a:endParaRPr>
          </a:p>
          <a:p>
            <a:pPr eaLnBrk="0" fontAlgn="base" hangingPunct="0">
              <a:spcBef>
                <a:spcPct val="0"/>
              </a:spcBef>
              <a:spcAft>
                <a:spcPct val="0"/>
              </a:spcAft>
            </a:pPr>
            <a:r>
              <a:rPr lang="en-US" altLang="en-US">
                <a:solidFill>
                  <a:prstClr val="black"/>
                </a:solidFill>
              </a:rPr>
              <a:t>A:_________________________</a:t>
            </a:r>
          </a:p>
          <a:p>
            <a:pPr eaLnBrk="0" fontAlgn="base" hangingPunct="0">
              <a:spcBef>
                <a:spcPct val="0"/>
              </a:spcBef>
              <a:spcAft>
                <a:spcPct val="0"/>
              </a:spcAft>
            </a:pPr>
            <a:endParaRPr lang="en-US" altLang="en-US">
              <a:solidFill>
                <a:prstClr val="black"/>
              </a:solidFill>
            </a:endParaRPr>
          </a:p>
        </p:txBody>
      </p:sp>
    </p:spTree>
    <p:extLst>
      <p:ext uri="{BB962C8B-B14F-4D97-AF65-F5344CB8AC3E}">
        <p14:creationId xmlns:p14="http://schemas.microsoft.com/office/powerpoint/2010/main" val="213792346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72BD0B4-BF01-4E2A-9577-4488E6B07EAB}" type="slidenum">
              <a:rPr kumimoji="0" lang="en-US" altLang="en-US" sz="600" b="1" i="0" u="none" strike="noStrike" kern="1200" cap="none" spc="0" normalizeH="0" baseline="0" noProof="0" smtClean="0">
                <a:ln>
                  <a:noFill/>
                </a:ln>
                <a:solidFill>
                  <a:srgbClr val="FFFFFF"/>
                </a:solidFill>
                <a:effectLst/>
                <a:uLnTx/>
                <a:uFillTx/>
                <a:latin typeface="Tahoma" panose="020B0604030504040204" pitchFamily="34" charset="0"/>
                <a:ea typeface="MS PGothic" panose="020B0600070205080204" pitchFamily="34" charset="-128"/>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altLang="en-US" sz="600" b="1" i="0" u="none" strike="noStrike" kern="1200" cap="none" spc="0" normalizeH="0" baseline="0" noProof="0" smtClean="0">
              <a:ln>
                <a:noFill/>
              </a:ln>
              <a:solidFill>
                <a:srgbClr val="FFFFFF"/>
              </a:solidFill>
              <a:effectLst/>
              <a:uLnTx/>
              <a:uFillTx/>
              <a:latin typeface="Tahoma" panose="020B0604030504040204" pitchFamily="34" charset="0"/>
              <a:ea typeface="MS PGothic" panose="020B0600070205080204" pitchFamily="34" charset="-128"/>
              <a:cs typeface="Arial" panose="020B0604020202020204" pitchFamily="34" charset="0"/>
            </a:endParaRPr>
          </a:p>
        </p:txBody>
      </p:sp>
      <p:pic>
        <p:nvPicPr>
          <p:cNvPr id="106499"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9202" y="593858"/>
            <a:ext cx="11075962" cy="6444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0" name="TextBox 6"/>
          <p:cNvSpPr txBox="1">
            <a:spLocks noChangeArrowheads="1"/>
          </p:cNvSpPr>
          <p:nvPr/>
        </p:nvSpPr>
        <p:spPr bwMode="auto">
          <a:xfrm>
            <a:off x="4480768" y="69983"/>
            <a:ext cx="7543800" cy="523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FFFF00"/>
                </a:solidFill>
                <a:effectLst/>
                <a:uLnTx/>
                <a:uFillTx/>
                <a:latin typeface="Arial Black" panose="020B0A04020102020204" pitchFamily="34" charset="0"/>
                <a:ea typeface="MS PGothic" panose="020B0600070205080204" pitchFamily="34" charset="-128"/>
                <a:cs typeface="+mn-cs"/>
              </a:rPr>
              <a:t>See where you stand on the rubric….</a:t>
            </a:r>
          </a:p>
        </p:txBody>
      </p:sp>
      <p:cxnSp>
        <p:nvCxnSpPr>
          <p:cNvPr id="3" name="Straight Connector 2"/>
          <p:cNvCxnSpPr/>
          <p:nvPr/>
        </p:nvCxnSpPr>
        <p:spPr>
          <a:xfrm flipV="1">
            <a:off x="4254759" y="1483567"/>
            <a:ext cx="1646594" cy="914401"/>
          </a:xfrm>
          <a:prstGeom prst="line">
            <a:avLst/>
          </a:prstGeom>
        </p:spPr>
        <p:style>
          <a:lnRef idx="3">
            <a:schemeClr val="dk1"/>
          </a:lnRef>
          <a:fillRef idx="0">
            <a:schemeClr val="dk1"/>
          </a:fillRef>
          <a:effectRef idx="2">
            <a:schemeClr val="dk1"/>
          </a:effectRef>
          <a:fontRef idx="minor">
            <a:schemeClr val="tx1"/>
          </a:fontRef>
        </p:style>
      </p:cxnSp>
      <p:cxnSp>
        <p:nvCxnSpPr>
          <p:cNvPr id="5" name="Straight Connector 4"/>
          <p:cNvCxnSpPr/>
          <p:nvPr/>
        </p:nvCxnSpPr>
        <p:spPr>
          <a:xfrm>
            <a:off x="4105469" y="1408922"/>
            <a:ext cx="1795884" cy="821094"/>
          </a:xfrm>
          <a:prstGeom prst="line">
            <a:avLst/>
          </a:prstGeom>
        </p:spPr>
        <p:style>
          <a:lnRef idx="3">
            <a:schemeClr val="dk1"/>
          </a:lnRef>
          <a:fillRef idx="0">
            <a:schemeClr val="dk1"/>
          </a:fillRef>
          <a:effectRef idx="2">
            <a:schemeClr val="dk1"/>
          </a:effectRef>
          <a:fontRef idx="minor">
            <a:schemeClr val="tx1"/>
          </a:fontRef>
        </p:style>
      </p:cxnSp>
      <p:sp>
        <p:nvSpPr>
          <p:cNvPr id="11" name="TextBox 10"/>
          <p:cNvSpPr txBox="1"/>
          <p:nvPr/>
        </p:nvSpPr>
        <p:spPr>
          <a:xfrm>
            <a:off x="4012163" y="2435290"/>
            <a:ext cx="2080727" cy="430887"/>
          </a:xfrm>
          <a:prstGeom prst="rect">
            <a:avLst/>
          </a:prstGeom>
          <a:noFill/>
        </p:spPr>
        <p:txBody>
          <a:bodyPr wrap="square" rtlCol="0">
            <a:spAutoFit/>
          </a:bodyPr>
          <a:lstStyle/>
          <a:p>
            <a:r>
              <a:rPr lang="en-US" sz="1050" dirty="0" smtClean="0"/>
              <a:t>Model is designed with an effective carbon cycle</a:t>
            </a:r>
            <a:endParaRPr lang="en-US" sz="1050" dirty="0"/>
          </a:p>
        </p:txBody>
      </p:sp>
      <p:sp>
        <p:nvSpPr>
          <p:cNvPr id="2" name="TextBox 1"/>
          <p:cNvSpPr txBox="1"/>
          <p:nvPr/>
        </p:nvSpPr>
        <p:spPr>
          <a:xfrm>
            <a:off x="274824" y="132193"/>
            <a:ext cx="3802961" cy="461665"/>
          </a:xfrm>
          <a:prstGeom prst="rect">
            <a:avLst/>
          </a:prstGeom>
          <a:solidFill>
            <a:srgbClr val="FF3399"/>
          </a:solidFill>
        </p:spPr>
        <p:txBody>
          <a:bodyPr wrap="square" rtlCol="0">
            <a:spAutoFit/>
          </a:bodyPr>
          <a:lstStyle/>
          <a:p>
            <a:r>
              <a:rPr lang="en-US" sz="2400" b="1" dirty="0" smtClean="0"/>
              <a:t>Sit in </a:t>
            </a:r>
            <a:r>
              <a:rPr lang="en-US" sz="2400" b="1" dirty="0" err="1" smtClean="0"/>
              <a:t>biobottle</a:t>
            </a:r>
            <a:r>
              <a:rPr lang="en-US" sz="2400" b="1" dirty="0" smtClean="0"/>
              <a:t> groups!</a:t>
            </a:r>
            <a:endParaRPr lang="en-US" sz="2400" b="1" dirty="0"/>
          </a:p>
        </p:txBody>
      </p:sp>
    </p:spTree>
    <p:extLst>
      <p:ext uri="{BB962C8B-B14F-4D97-AF65-F5344CB8AC3E}">
        <p14:creationId xmlns:p14="http://schemas.microsoft.com/office/powerpoint/2010/main" val="2810433799"/>
      </p:ext>
    </p:extLst>
  </p:cSld>
  <p:clrMapOvr>
    <a:masterClrMapping/>
  </p:clrMapOvr>
  <p:transition spd="slow" advTm="20000">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p:cNvSpPr>
            <a:spLocks noGrp="1"/>
          </p:cNvSpPr>
          <p:nvPr>
            <p:ph type="title"/>
          </p:nvPr>
        </p:nvSpPr>
        <p:spPr/>
        <p:txBody>
          <a:bodyPr/>
          <a:lstStyle/>
          <a:p>
            <a:endParaRPr lang="en-US" altLang="en-US" smtClean="0"/>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smtClean="0">
                <a:ln>
                  <a:noFill/>
                </a:ln>
                <a:solidFill>
                  <a:srgbClr val="FFFFFF"/>
                </a:solidFill>
                <a:effectLst/>
                <a:uLnTx/>
                <a:uFillTx/>
                <a:latin typeface="Tahoma"/>
                <a:ea typeface="+mn-ea"/>
                <a:cs typeface="Arial" charset="0"/>
              </a:rPr>
              <a:t>copyright cmassengale</a:t>
            </a:r>
            <a:endParaRPr kumimoji="0" lang="en-US" sz="600" b="1" i="0" u="none" strike="noStrike" kern="1200" cap="none" spc="0" normalizeH="0" baseline="0" noProof="0">
              <a:ln>
                <a:noFill/>
              </a:ln>
              <a:solidFill>
                <a:srgbClr val="FFFFFF"/>
              </a:solidFill>
              <a:effectLst/>
              <a:uLnTx/>
              <a:uFillTx/>
              <a:latin typeface="Tahoma"/>
              <a:ea typeface="+mn-ea"/>
              <a:cs typeface="Arial" charset="0"/>
            </a:endParaRPr>
          </a:p>
        </p:txBody>
      </p:sp>
      <p:sp>
        <p:nvSpPr>
          <p:cNvPr id="122884"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5ED10E5-1A98-4AA5-AC5A-7FF5FB38DFB1}" type="slidenum">
              <a:rPr kumimoji="0" lang="en-US" altLang="en-US" sz="600" b="1" i="0" u="none" strike="noStrike" kern="1200" cap="none" spc="0" normalizeH="0" baseline="0" noProof="0" smtClean="0">
                <a:ln>
                  <a:noFill/>
                </a:ln>
                <a:solidFill>
                  <a:srgbClr val="FFFFFF"/>
                </a:solidFill>
                <a:effectLst/>
                <a:uLnTx/>
                <a:uFillTx/>
                <a:latin typeface="Tahoma" panose="020B0604030504040204" pitchFamily="34" charset="0"/>
                <a:ea typeface="MS PGothic" panose="020B0600070205080204" pitchFamily="34" charset="-128"/>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altLang="en-US" sz="600" b="1" i="0" u="none" strike="noStrike" kern="1200" cap="none" spc="0" normalizeH="0" baseline="0" noProof="0" smtClean="0">
              <a:ln>
                <a:noFill/>
              </a:ln>
              <a:solidFill>
                <a:srgbClr val="FFFFFF"/>
              </a:solidFill>
              <a:effectLst/>
              <a:uLnTx/>
              <a:uFillTx/>
              <a:latin typeface="Tahoma" panose="020B0604030504040204" pitchFamily="34" charset="0"/>
              <a:ea typeface="MS PGothic" panose="020B0600070205080204" pitchFamily="34" charset="-128"/>
              <a:cs typeface="Arial" panose="020B0604020202020204" pitchFamily="34" charset="0"/>
            </a:endParaRPr>
          </a:p>
        </p:txBody>
      </p:sp>
      <p:sp>
        <p:nvSpPr>
          <p:cNvPr id="7" name="Rectangle 6"/>
          <p:cNvSpPr/>
          <p:nvPr/>
        </p:nvSpPr>
        <p:spPr>
          <a:xfrm>
            <a:off x="0" y="7938"/>
            <a:ext cx="12064482"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22886" name="TextBox 7"/>
          <p:cNvSpPr txBox="1">
            <a:spLocks noChangeArrowheads="1"/>
          </p:cNvSpPr>
          <p:nvPr/>
        </p:nvSpPr>
        <p:spPr bwMode="auto">
          <a:xfrm>
            <a:off x="1562100" y="-11113"/>
            <a:ext cx="8686800" cy="368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BioBottle Data Table</a:t>
            </a:r>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1649730593"/>
              </p:ext>
            </p:extLst>
          </p:nvPr>
        </p:nvGraphicFramePr>
        <p:xfrm>
          <a:off x="102637" y="328613"/>
          <a:ext cx="11961844" cy="6591299"/>
        </p:xfrm>
        <a:graphic>
          <a:graphicData uri="http://schemas.openxmlformats.org/drawingml/2006/table">
            <a:tbl>
              <a:tblPr firstRow="1" bandRow="1">
                <a:tableStyleId>{C4B1156A-380E-4F78-BDF5-A606A8083BF9}</a:tableStyleId>
              </a:tblPr>
              <a:tblGrid>
                <a:gridCol w="5980922">
                  <a:extLst>
                    <a:ext uri="{9D8B030D-6E8A-4147-A177-3AD203B41FA5}">
                      <a16:colId xmlns:a16="http://schemas.microsoft.com/office/drawing/2014/main" val="20000"/>
                    </a:ext>
                  </a:extLst>
                </a:gridCol>
                <a:gridCol w="5980922">
                  <a:extLst>
                    <a:ext uri="{9D8B030D-6E8A-4147-A177-3AD203B41FA5}">
                      <a16:colId xmlns:a16="http://schemas.microsoft.com/office/drawing/2014/main" val="20001"/>
                    </a:ext>
                  </a:extLst>
                </a:gridCol>
              </a:tblGrid>
              <a:tr h="731565">
                <a:tc>
                  <a:txBody>
                    <a:bodyPr/>
                    <a:lstStyle/>
                    <a:p>
                      <a:r>
                        <a:rPr lang="en-US" sz="1800" b="1" dirty="0" smtClean="0">
                          <a:latin typeface="Arial Narrow" panose="020B0606020202030204" pitchFamily="34" charset="0"/>
                        </a:rPr>
                        <a:t>Date:                     Astronaut</a:t>
                      </a:r>
                      <a:r>
                        <a:rPr lang="en-US" sz="1800" b="1" baseline="0" dirty="0" smtClean="0">
                          <a:latin typeface="Arial Narrow" panose="020B0606020202030204" pitchFamily="34" charset="0"/>
                        </a:rPr>
                        <a:t> Status (dead or alive)</a:t>
                      </a:r>
                    </a:p>
                    <a:p>
                      <a:r>
                        <a:rPr lang="en-US" sz="1800" b="1" baseline="0" dirty="0" smtClean="0">
                          <a:latin typeface="Arial Narrow" panose="020B0606020202030204" pitchFamily="34" charset="0"/>
                        </a:rPr>
                        <a:t>Make 3 Qualitative Observations &amp; 3 Quantitative Observations                   </a:t>
                      </a:r>
                    </a:p>
                  </a:txBody>
                  <a:tcPr marL="91448" marR="91448" marT="45727" marB="45727"/>
                </a:tc>
                <a:tc>
                  <a:txBody>
                    <a:bodyPr/>
                    <a:lstStyle/>
                    <a:p>
                      <a:endParaRPr lang="en-US" sz="1400" b="1" dirty="0">
                        <a:latin typeface="Arial Narrow" panose="020B0606020202030204" pitchFamily="34" charset="0"/>
                      </a:endParaRPr>
                    </a:p>
                  </a:txBody>
                  <a:tcPr marL="91448" marR="91448" marT="45727" marB="45727"/>
                </a:tc>
                <a:extLst>
                  <a:ext uri="{0D108BD9-81ED-4DB2-BD59-A6C34878D82A}">
                    <a16:rowId xmlns:a16="http://schemas.microsoft.com/office/drawing/2014/main" val="10000"/>
                  </a:ext>
                </a:extLst>
              </a:tr>
              <a:tr h="731534">
                <a:tc>
                  <a:txBody>
                    <a:bodyPr/>
                    <a:lstStyle/>
                    <a:p>
                      <a:endParaRPr lang="en-US" sz="1400" b="1" dirty="0">
                        <a:latin typeface="Arial Narrow" panose="020B0606020202030204" pitchFamily="34" charset="0"/>
                      </a:endParaRPr>
                    </a:p>
                  </a:txBody>
                  <a:tcPr marL="91448" marR="91448" marT="45727" marB="45727"/>
                </a:tc>
                <a:tc>
                  <a:txBody>
                    <a:bodyPr/>
                    <a:lstStyle/>
                    <a:p>
                      <a:endParaRPr lang="en-US" sz="1400" dirty="0"/>
                    </a:p>
                  </a:txBody>
                  <a:tcPr marL="91448" marR="91448" marT="45727" marB="45727"/>
                </a:tc>
                <a:extLst>
                  <a:ext uri="{0D108BD9-81ED-4DB2-BD59-A6C34878D82A}">
                    <a16:rowId xmlns:a16="http://schemas.microsoft.com/office/drawing/2014/main" val="10001"/>
                  </a:ext>
                </a:extLst>
              </a:tr>
              <a:tr h="641025">
                <a:tc>
                  <a:txBody>
                    <a:bodyPr/>
                    <a:lstStyle/>
                    <a:p>
                      <a:endParaRPr lang="en-US" sz="1400"/>
                    </a:p>
                  </a:txBody>
                  <a:tcPr marL="91448" marR="91448" marT="45727" marB="45727"/>
                </a:tc>
                <a:tc>
                  <a:txBody>
                    <a:bodyPr/>
                    <a:lstStyle/>
                    <a:p>
                      <a:endParaRPr lang="en-US" sz="1400"/>
                    </a:p>
                  </a:txBody>
                  <a:tcPr marL="91448" marR="91448" marT="45727" marB="45727"/>
                </a:tc>
                <a:extLst>
                  <a:ext uri="{0D108BD9-81ED-4DB2-BD59-A6C34878D82A}">
                    <a16:rowId xmlns:a16="http://schemas.microsoft.com/office/drawing/2014/main" val="10002"/>
                  </a:ext>
                </a:extLst>
              </a:tr>
              <a:tr h="641025">
                <a:tc>
                  <a:txBody>
                    <a:bodyPr/>
                    <a:lstStyle/>
                    <a:p>
                      <a:endParaRPr lang="en-US" sz="1400" dirty="0"/>
                    </a:p>
                  </a:txBody>
                  <a:tcPr marL="91448" marR="91448" marT="45727" marB="45727"/>
                </a:tc>
                <a:tc>
                  <a:txBody>
                    <a:bodyPr/>
                    <a:lstStyle/>
                    <a:p>
                      <a:endParaRPr lang="en-US" sz="1400"/>
                    </a:p>
                  </a:txBody>
                  <a:tcPr marL="91448" marR="91448" marT="45727" marB="45727"/>
                </a:tc>
                <a:extLst>
                  <a:ext uri="{0D108BD9-81ED-4DB2-BD59-A6C34878D82A}">
                    <a16:rowId xmlns:a16="http://schemas.microsoft.com/office/drawing/2014/main" val="10003"/>
                  </a:ext>
                </a:extLst>
              </a:tr>
              <a:tr h="641025">
                <a:tc>
                  <a:txBody>
                    <a:bodyPr/>
                    <a:lstStyle/>
                    <a:p>
                      <a:endParaRPr lang="en-US" sz="1400"/>
                    </a:p>
                  </a:txBody>
                  <a:tcPr marL="91448" marR="91448" marT="45727" marB="45727"/>
                </a:tc>
                <a:tc>
                  <a:txBody>
                    <a:bodyPr/>
                    <a:lstStyle/>
                    <a:p>
                      <a:endParaRPr lang="en-US" sz="1400" dirty="0"/>
                    </a:p>
                  </a:txBody>
                  <a:tcPr marL="91448" marR="91448" marT="45727" marB="45727"/>
                </a:tc>
                <a:extLst>
                  <a:ext uri="{0D108BD9-81ED-4DB2-BD59-A6C34878D82A}">
                    <a16:rowId xmlns:a16="http://schemas.microsoft.com/office/drawing/2014/main" val="10004"/>
                  </a:ext>
                </a:extLst>
              </a:tr>
              <a:tr h="641025">
                <a:tc>
                  <a:txBody>
                    <a:bodyPr/>
                    <a:lstStyle/>
                    <a:p>
                      <a:endParaRPr lang="en-US" sz="1400"/>
                    </a:p>
                  </a:txBody>
                  <a:tcPr marL="91448" marR="91448" marT="45727" marB="45727"/>
                </a:tc>
                <a:tc>
                  <a:txBody>
                    <a:bodyPr/>
                    <a:lstStyle/>
                    <a:p>
                      <a:endParaRPr lang="en-US" sz="1400"/>
                    </a:p>
                  </a:txBody>
                  <a:tcPr marL="91448" marR="91448" marT="45727" marB="45727"/>
                </a:tc>
                <a:extLst>
                  <a:ext uri="{0D108BD9-81ED-4DB2-BD59-A6C34878D82A}">
                    <a16:rowId xmlns:a16="http://schemas.microsoft.com/office/drawing/2014/main" val="10005"/>
                  </a:ext>
                </a:extLst>
              </a:tr>
              <a:tr h="641025">
                <a:tc>
                  <a:txBody>
                    <a:bodyPr/>
                    <a:lstStyle/>
                    <a:p>
                      <a:endParaRPr lang="en-US" sz="1400" dirty="0"/>
                    </a:p>
                  </a:txBody>
                  <a:tcPr marL="91448" marR="91448" marT="45727" marB="45727"/>
                </a:tc>
                <a:tc>
                  <a:txBody>
                    <a:bodyPr/>
                    <a:lstStyle/>
                    <a:p>
                      <a:endParaRPr lang="en-US" sz="1400"/>
                    </a:p>
                  </a:txBody>
                  <a:tcPr marL="91448" marR="91448" marT="45727" marB="45727"/>
                </a:tc>
                <a:extLst>
                  <a:ext uri="{0D108BD9-81ED-4DB2-BD59-A6C34878D82A}">
                    <a16:rowId xmlns:a16="http://schemas.microsoft.com/office/drawing/2014/main" val="10006"/>
                  </a:ext>
                </a:extLst>
              </a:tr>
              <a:tr h="641025">
                <a:tc>
                  <a:txBody>
                    <a:bodyPr/>
                    <a:lstStyle/>
                    <a:p>
                      <a:endParaRPr lang="en-US" sz="1400"/>
                    </a:p>
                  </a:txBody>
                  <a:tcPr marL="91448" marR="91448" marT="45727" marB="45727"/>
                </a:tc>
                <a:tc>
                  <a:txBody>
                    <a:bodyPr/>
                    <a:lstStyle/>
                    <a:p>
                      <a:endParaRPr lang="en-US" sz="1400"/>
                    </a:p>
                  </a:txBody>
                  <a:tcPr marL="91448" marR="91448" marT="45727" marB="45727"/>
                </a:tc>
                <a:extLst>
                  <a:ext uri="{0D108BD9-81ED-4DB2-BD59-A6C34878D82A}">
                    <a16:rowId xmlns:a16="http://schemas.microsoft.com/office/drawing/2014/main" val="10007"/>
                  </a:ext>
                </a:extLst>
              </a:tr>
              <a:tr h="641025">
                <a:tc>
                  <a:txBody>
                    <a:bodyPr/>
                    <a:lstStyle/>
                    <a:p>
                      <a:endParaRPr lang="en-US" sz="1400"/>
                    </a:p>
                  </a:txBody>
                  <a:tcPr marL="91448" marR="91448" marT="45727" marB="45727"/>
                </a:tc>
                <a:tc>
                  <a:txBody>
                    <a:bodyPr/>
                    <a:lstStyle/>
                    <a:p>
                      <a:endParaRPr lang="en-US" sz="1400"/>
                    </a:p>
                  </a:txBody>
                  <a:tcPr marL="91448" marR="91448" marT="45727" marB="45727"/>
                </a:tc>
                <a:extLst>
                  <a:ext uri="{0D108BD9-81ED-4DB2-BD59-A6C34878D82A}">
                    <a16:rowId xmlns:a16="http://schemas.microsoft.com/office/drawing/2014/main" val="10008"/>
                  </a:ext>
                </a:extLst>
              </a:tr>
              <a:tr h="641025">
                <a:tc>
                  <a:txBody>
                    <a:bodyPr/>
                    <a:lstStyle/>
                    <a:p>
                      <a:endParaRPr lang="en-US" sz="1400" dirty="0"/>
                    </a:p>
                  </a:txBody>
                  <a:tcPr marL="91448" marR="91448" marT="45727" marB="45727"/>
                </a:tc>
                <a:tc>
                  <a:txBody>
                    <a:bodyPr/>
                    <a:lstStyle/>
                    <a:p>
                      <a:endParaRPr lang="en-US" sz="1400" dirty="0"/>
                    </a:p>
                  </a:txBody>
                  <a:tcPr marL="91448" marR="91448" marT="45727" marB="45727"/>
                </a:tc>
                <a:extLst>
                  <a:ext uri="{0D108BD9-81ED-4DB2-BD59-A6C34878D82A}">
                    <a16:rowId xmlns:a16="http://schemas.microsoft.com/office/drawing/2014/main" val="10009"/>
                  </a:ext>
                </a:extLst>
              </a:tr>
            </a:tbl>
          </a:graphicData>
        </a:graphic>
      </p:graphicFrame>
      <p:sp>
        <p:nvSpPr>
          <p:cNvPr id="8" name="Title 1"/>
          <p:cNvSpPr txBox="1">
            <a:spLocks/>
          </p:cNvSpPr>
          <p:nvPr/>
        </p:nvSpPr>
        <p:spPr bwMode="auto">
          <a:xfrm>
            <a:off x="9704226" y="6166642"/>
            <a:ext cx="2266950" cy="533400"/>
          </a:xfrm>
          <a:prstGeom prst="rect">
            <a:avLst/>
          </a:prstGeom>
          <a:solidFill>
            <a:srgbClr val="FFFF00"/>
          </a:solidFill>
          <a:ln>
            <a:noFill/>
          </a:ln>
          <a:effectLst>
            <a:outerShdw blurRad="63500" dist="38099" dir="2700000" algn="ctr" rotWithShape="0">
              <a:schemeClr val="tx1">
                <a:alpha val="74998"/>
              </a:schemeClr>
            </a:outerShdw>
          </a:effectLst>
          <a:extLst>
            <a:ext uri="{909E8E84-426E-40dd-AFC4-6F175D3DCCD1}"/>
            <a:ext uri="{91240B29-F687-4f45-9708-019B960494DF}"/>
          </a:extLst>
        </p:spPr>
        <p:txBody>
          <a:bodyPr anchor="ctr"/>
          <a:lstStyle>
            <a:lvl1pPr algn="ctr" rtl="0" eaLnBrk="0" fontAlgn="base" hangingPunct="0">
              <a:spcBef>
                <a:spcPct val="0"/>
              </a:spcBef>
              <a:spcAft>
                <a:spcPct val="0"/>
              </a:spcAft>
              <a:defRPr sz="4050" b="1">
                <a:solidFill>
                  <a:schemeClr val="bg1"/>
                </a:solidFill>
                <a:latin typeface="+mj-lt"/>
                <a:ea typeface="MS PGothic" panose="020B0600070205080204" pitchFamily="34" charset="-128"/>
                <a:cs typeface="+mj-cs"/>
              </a:defRPr>
            </a:lvl1pPr>
            <a:lvl2pPr algn="ctr" rtl="0" eaLnBrk="0" fontAlgn="base" hangingPunct="0">
              <a:spcBef>
                <a:spcPct val="0"/>
              </a:spcBef>
              <a:spcAft>
                <a:spcPct val="0"/>
              </a:spcAft>
              <a:defRPr sz="3300" b="1">
                <a:solidFill>
                  <a:schemeClr val="bg1"/>
                </a:solidFill>
                <a:latin typeface="Arial" charset="0"/>
                <a:ea typeface="MS PGothic" panose="020B0600070205080204" pitchFamily="34" charset="-128"/>
              </a:defRPr>
            </a:lvl2pPr>
            <a:lvl3pPr algn="ctr" rtl="0" eaLnBrk="0" fontAlgn="base" hangingPunct="0">
              <a:spcBef>
                <a:spcPct val="0"/>
              </a:spcBef>
              <a:spcAft>
                <a:spcPct val="0"/>
              </a:spcAft>
              <a:defRPr sz="3300" b="1">
                <a:solidFill>
                  <a:schemeClr val="bg1"/>
                </a:solidFill>
                <a:latin typeface="Arial" charset="0"/>
                <a:ea typeface="MS PGothic" panose="020B0600070205080204" pitchFamily="34" charset="-128"/>
              </a:defRPr>
            </a:lvl3pPr>
            <a:lvl4pPr algn="ctr" rtl="0" eaLnBrk="0" fontAlgn="base" hangingPunct="0">
              <a:spcBef>
                <a:spcPct val="0"/>
              </a:spcBef>
              <a:spcAft>
                <a:spcPct val="0"/>
              </a:spcAft>
              <a:defRPr sz="3300" b="1">
                <a:solidFill>
                  <a:schemeClr val="bg1"/>
                </a:solidFill>
                <a:latin typeface="Arial" charset="0"/>
                <a:ea typeface="MS PGothic" panose="020B0600070205080204" pitchFamily="34" charset="-128"/>
              </a:defRPr>
            </a:lvl4pPr>
            <a:lvl5pPr algn="ctr" rtl="0" eaLnBrk="0" fontAlgn="base" hangingPunct="0">
              <a:spcBef>
                <a:spcPct val="0"/>
              </a:spcBef>
              <a:spcAft>
                <a:spcPct val="0"/>
              </a:spcAft>
              <a:defRPr sz="3300" b="1">
                <a:solidFill>
                  <a:schemeClr val="bg1"/>
                </a:solidFill>
                <a:latin typeface="Arial" charset="0"/>
                <a:ea typeface="MS PGothic" panose="020B0600070205080204" pitchFamily="34" charset="-128"/>
              </a:defRPr>
            </a:lvl5pPr>
            <a:lvl6pPr marL="342900" algn="ctr" rtl="0" fontAlgn="base">
              <a:spcBef>
                <a:spcPct val="0"/>
              </a:spcBef>
              <a:spcAft>
                <a:spcPct val="0"/>
              </a:spcAft>
              <a:defRPr sz="3300" b="1">
                <a:solidFill>
                  <a:schemeClr val="bg1"/>
                </a:solidFill>
                <a:latin typeface="Arial" charset="0"/>
              </a:defRPr>
            </a:lvl6pPr>
            <a:lvl7pPr marL="685800" algn="ctr" rtl="0" fontAlgn="base">
              <a:spcBef>
                <a:spcPct val="0"/>
              </a:spcBef>
              <a:spcAft>
                <a:spcPct val="0"/>
              </a:spcAft>
              <a:defRPr sz="3300" b="1">
                <a:solidFill>
                  <a:schemeClr val="bg1"/>
                </a:solidFill>
                <a:latin typeface="Arial" charset="0"/>
              </a:defRPr>
            </a:lvl7pPr>
            <a:lvl8pPr marL="1028700" algn="ctr" rtl="0" fontAlgn="base">
              <a:spcBef>
                <a:spcPct val="0"/>
              </a:spcBef>
              <a:spcAft>
                <a:spcPct val="0"/>
              </a:spcAft>
              <a:defRPr sz="3300" b="1">
                <a:solidFill>
                  <a:schemeClr val="bg1"/>
                </a:solidFill>
                <a:latin typeface="Arial" charset="0"/>
              </a:defRPr>
            </a:lvl8pPr>
            <a:lvl9pPr marL="1371600" algn="ctr" rtl="0" fontAlgn="base">
              <a:spcBef>
                <a:spcPct val="0"/>
              </a:spcBef>
              <a:spcAft>
                <a:spcPct val="0"/>
              </a:spcAft>
              <a:defRPr sz="3300" b="1">
                <a:solidFill>
                  <a:schemeClr val="bg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080808"/>
                </a:solidFill>
                <a:effectLst/>
                <a:uLnTx/>
                <a:uFillTx/>
                <a:latin typeface="Impact"/>
                <a:ea typeface="MS PGothic" panose="020B0600070205080204" pitchFamily="34" charset="-128"/>
                <a:cs typeface="+mj-cs"/>
              </a:rPr>
              <a:t>INB Pg. </a:t>
            </a:r>
            <a:r>
              <a:rPr kumimoji="0" lang="en-US" sz="3200" b="1" i="0" u="none" strike="noStrike" kern="0" cap="none" spc="0" normalizeH="0" baseline="0" noProof="0" dirty="0" smtClean="0">
                <a:ln>
                  <a:noFill/>
                </a:ln>
                <a:solidFill>
                  <a:srgbClr val="080808"/>
                </a:solidFill>
                <a:effectLst/>
                <a:uLnTx/>
                <a:uFillTx/>
                <a:latin typeface="Impact"/>
                <a:ea typeface="MS PGothic" panose="020B0600070205080204" pitchFamily="34" charset="-128"/>
                <a:cs typeface="+mj-cs"/>
              </a:rPr>
              <a:t>28</a:t>
            </a:r>
            <a:endParaRPr kumimoji="0" lang="en-US" sz="3200" b="1" i="0" u="none" strike="noStrike" kern="0" cap="none" spc="0" normalizeH="0" baseline="0" noProof="0" dirty="0">
              <a:ln>
                <a:noFill/>
              </a:ln>
              <a:solidFill>
                <a:srgbClr val="080808"/>
              </a:solidFill>
              <a:effectLst/>
              <a:uLnTx/>
              <a:uFillTx/>
              <a:latin typeface="Impact"/>
              <a:ea typeface="MS PGothic" panose="020B0600070205080204" pitchFamily="34" charset="-128"/>
              <a:cs typeface="+mj-cs"/>
            </a:endParaRPr>
          </a:p>
        </p:txBody>
      </p:sp>
    </p:spTree>
    <p:extLst>
      <p:ext uri="{BB962C8B-B14F-4D97-AF65-F5344CB8AC3E}">
        <p14:creationId xmlns:p14="http://schemas.microsoft.com/office/powerpoint/2010/main" val="1576031457"/>
      </p:ext>
    </p:extLst>
  </p:cSld>
  <p:clrMapOvr>
    <a:masterClrMapping/>
  </p:clrMapOvr>
  <p:transition spd="slow" advTm="20000">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smtClean="0">
                <a:ln>
                  <a:noFill/>
                </a:ln>
                <a:solidFill>
                  <a:srgbClr val="FFFFFF"/>
                </a:solidFill>
                <a:effectLst/>
                <a:uLnTx/>
                <a:uFillTx/>
                <a:latin typeface="Tahoma"/>
                <a:ea typeface="+mn-ea"/>
                <a:cs typeface="Arial" charset="0"/>
              </a:rPr>
              <a:t>copyright cmassengale</a:t>
            </a:r>
            <a:endParaRPr kumimoji="0" lang="en-US" sz="600" b="1" i="0" u="none" strike="noStrike" kern="1200" cap="none" spc="0" normalizeH="0" baseline="0" noProof="0">
              <a:ln>
                <a:noFill/>
              </a:ln>
              <a:solidFill>
                <a:srgbClr val="FFFFFF"/>
              </a:solidFill>
              <a:effectLst/>
              <a:uLnTx/>
              <a:uFillTx/>
              <a:latin typeface="Tahoma"/>
              <a:ea typeface="+mn-ea"/>
              <a:cs typeface="Arial" charset="0"/>
            </a:endParaRPr>
          </a:p>
        </p:txBody>
      </p:sp>
      <p:sp>
        <p:nvSpPr>
          <p:cNvPr id="12185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666941C-260D-4448-A651-264A8D0B6E2B}" type="slidenum">
              <a:rPr kumimoji="0" lang="en-US" altLang="en-US" sz="600" b="1" i="0" u="none" strike="noStrike" kern="1200" cap="none" spc="0" normalizeH="0" baseline="0" noProof="0" smtClean="0">
                <a:ln>
                  <a:noFill/>
                </a:ln>
                <a:solidFill>
                  <a:srgbClr val="FFFFFF"/>
                </a:solidFill>
                <a:effectLst/>
                <a:uLnTx/>
                <a:uFillTx/>
                <a:latin typeface="Tahoma" panose="020B0604030504040204" pitchFamily="34" charset="0"/>
                <a:ea typeface="MS PGothic" panose="020B0600070205080204" pitchFamily="34" charset="-128"/>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altLang="en-US" sz="600" b="1" i="0" u="none" strike="noStrike" kern="1200" cap="none" spc="0" normalizeH="0" baseline="0" noProof="0" smtClean="0">
              <a:ln>
                <a:noFill/>
              </a:ln>
              <a:solidFill>
                <a:srgbClr val="FFFFFF"/>
              </a:solidFill>
              <a:effectLst/>
              <a:uLnTx/>
              <a:uFillTx/>
              <a:latin typeface="Tahoma" panose="020B0604030504040204" pitchFamily="34" charset="0"/>
              <a:ea typeface="MS PGothic" panose="020B0600070205080204" pitchFamily="34" charset="-128"/>
              <a:cs typeface="Arial" panose="020B0604020202020204" pitchFamily="34" charset="0"/>
            </a:endParaRPr>
          </a:p>
        </p:txBody>
      </p:sp>
      <p:sp>
        <p:nvSpPr>
          <p:cNvPr id="6" name="Rectangle 5"/>
          <p:cNvSpPr/>
          <p:nvPr/>
        </p:nvSpPr>
        <p:spPr>
          <a:xfrm>
            <a:off x="21253" y="20644"/>
            <a:ext cx="12192000" cy="682625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21861" name="TextBox 6"/>
          <p:cNvSpPr txBox="1">
            <a:spLocks noChangeArrowheads="1"/>
          </p:cNvSpPr>
          <p:nvPr/>
        </p:nvSpPr>
        <p:spPr bwMode="auto">
          <a:xfrm>
            <a:off x="1429138" y="11911"/>
            <a:ext cx="8229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000000"/>
                </a:solidFill>
                <a:effectLst/>
                <a:uLnTx/>
                <a:uFillTx/>
                <a:latin typeface="Bernard MT Condensed" panose="02050806060905020404" pitchFamily="18" charset="0"/>
                <a:ea typeface="MS PGothic" panose="020B0600070205080204" pitchFamily="34" charset="-128"/>
                <a:cs typeface="+mn-cs"/>
              </a:rPr>
              <a:t>Title: </a:t>
            </a:r>
            <a:r>
              <a:rPr kumimoji="0" lang="en-US" altLang="en-US" sz="3600" b="0" i="0" u="none" strike="noStrike" kern="1200" cap="none" spc="0" normalizeH="0" baseline="0" noProof="0" dirty="0" err="1">
                <a:ln>
                  <a:noFill/>
                </a:ln>
                <a:solidFill>
                  <a:srgbClr val="000000"/>
                </a:solidFill>
                <a:effectLst/>
                <a:uLnTx/>
                <a:uFillTx/>
                <a:latin typeface="Bernard MT Condensed" panose="02050806060905020404" pitchFamily="18" charset="0"/>
                <a:ea typeface="MS PGothic" panose="020B0600070205080204" pitchFamily="34" charset="-128"/>
                <a:cs typeface="+mn-cs"/>
              </a:rPr>
              <a:t>Biobottle</a:t>
            </a:r>
            <a:r>
              <a:rPr kumimoji="0" lang="en-US" altLang="en-US" sz="3600" b="0" i="0" u="none" strike="noStrike" kern="1200" cap="none" spc="0" normalizeH="0" baseline="0" noProof="0" dirty="0">
                <a:ln>
                  <a:noFill/>
                </a:ln>
                <a:solidFill>
                  <a:srgbClr val="000000"/>
                </a:solidFill>
                <a:effectLst/>
                <a:uLnTx/>
                <a:uFillTx/>
                <a:latin typeface="Bernard MT Condensed" panose="02050806060905020404" pitchFamily="18" charset="0"/>
                <a:ea typeface="MS PGothic" panose="020B0600070205080204" pitchFamily="34" charset="-128"/>
                <a:cs typeface="+mn-cs"/>
              </a:rPr>
              <a:t> Ecosystem Drawing</a:t>
            </a:r>
          </a:p>
        </p:txBody>
      </p:sp>
      <p:sp>
        <p:nvSpPr>
          <p:cNvPr id="8" name="Title 1"/>
          <p:cNvSpPr txBox="1">
            <a:spLocks/>
          </p:cNvSpPr>
          <p:nvPr/>
        </p:nvSpPr>
        <p:spPr bwMode="auto">
          <a:xfrm>
            <a:off x="10033000" y="6416675"/>
            <a:ext cx="1473200" cy="273050"/>
          </a:xfrm>
          <a:prstGeom prst="rect">
            <a:avLst/>
          </a:prstGeom>
          <a:solidFill>
            <a:schemeClr val="bg1"/>
          </a:solidFill>
          <a:ln>
            <a:noFill/>
          </a:ln>
          <a:effectLst>
            <a:outerShdw blurRad="63500" dist="38099" dir="2700000" algn="ctr" rotWithShape="0">
              <a:schemeClr val="tx1">
                <a:alpha val="74998"/>
              </a:schemeClr>
            </a:outerShdw>
          </a:effectLst>
          <a:extLst>
            <a:ext uri="{909E8E84-426E-40dd-AFC4-6F175D3DCCD1}"/>
            <a:ext uri="{91240B29-F687-4f45-9708-019B960494DF}"/>
          </a:extLst>
        </p:spPr>
        <p:txBody>
          <a:bodyPr anchor="ctr"/>
          <a:lstStyle>
            <a:lvl1pPr algn="ctr" rtl="0" eaLnBrk="0" fontAlgn="base" hangingPunct="0">
              <a:spcBef>
                <a:spcPct val="0"/>
              </a:spcBef>
              <a:spcAft>
                <a:spcPct val="0"/>
              </a:spcAft>
              <a:defRPr sz="4050" b="1">
                <a:solidFill>
                  <a:schemeClr val="bg1"/>
                </a:solidFill>
                <a:latin typeface="+mj-lt"/>
                <a:ea typeface="MS PGothic" panose="020B0600070205080204" pitchFamily="34" charset="-128"/>
                <a:cs typeface="+mj-cs"/>
              </a:defRPr>
            </a:lvl1pPr>
            <a:lvl2pPr algn="ctr" rtl="0" eaLnBrk="0" fontAlgn="base" hangingPunct="0">
              <a:spcBef>
                <a:spcPct val="0"/>
              </a:spcBef>
              <a:spcAft>
                <a:spcPct val="0"/>
              </a:spcAft>
              <a:defRPr sz="3300" b="1">
                <a:solidFill>
                  <a:schemeClr val="bg1"/>
                </a:solidFill>
                <a:latin typeface="Arial" charset="0"/>
                <a:ea typeface="MS PGothic" panose="020B0600070205080204" pitchFamily="34" charset="-128"/>
              </a:defRPr>
            </a:lvl2pPr>
            <a:lvl3pPr algn="ctr" rtl="0" eaLnBrk="0" fontAlgn="base" hangingPunct="0">
              <a:spcBef>
                <a:spcPct val="0"/>
              </a:spcBef>
              <a:spcAft>
                <a:spcPct val="0"/>
              </a:spcAft>
              <a:defRPr sz="3300" b="1">
                <a:solidFill>
                  <a:schemeClr val="bg1"/>
                </a:solidFill>
                <a:latin typeface="Arial" charset="0"/>
                <a:ea typeface="MS PGothic" panose="020B0600070205080204" pitchFamily="34" charset="-128"/>
              </a:defRPr>
            </a:lvl3pPr>
            <a:lvl4pPr algn="ctr" rtl="0" eaLnBrk="0" fontAlgn="base" hangingPunct="0">
              <a:spcBef>
                <a:spcPct val="0"/>
              </a:spcBef>
              <a:spcAft>
                <a:spcPct val="0"/>
              </a:spcAft>
              <a:defRPr sz="3300" b="1">
                <a:solidFill>
                  <a:schemeClr val="bg1"/>
                </a:solidFill>
                <a:latin typeface="Arial" charset="0"/>
                <a:ea typeface="MS PGothic" panose="020B0600070205080204" pitchFamily="34" charset="-128"/>
              </a:defRPr>
            </a:lvl4pPr>
            <a:lvl5pPr algn="ctr" rtl="0" eaLnBrk="0" fontAlgn="base" hangingPunct="0">
              <a:spcBef>
                <a:spcPct val="0"/>
              </a:spcBef>
              <a:spcAft>
                <a:spcPct val="0"/>
              </a:spcAft>
              <a:defRPr sz="3300" b="1">
                <a:solidFill>
                  <a:schemeClr val="bg1"/>
                </a:solidFill>
                <a:latin typeface="Arial" charset="0"/>
                <a:ea typeface="MS PGothic" panose="020B0600070205080204" pitchFamily="34" charset="-128"/>
              </a:defRPr>
            </a:lvl5pPr>
            <a:lvl6pPr marL="342900" algn="ctr" rtl="0" fontAlgn="base">
              <a:spcBef>
                <a:spcPct val="0"/>
              </a:spcBef>
              <a:spcAft>
                <a:spcPct val="0"/>
              </a:spcAft>
              <a:defRPr sz="3300" b="1">
                <a:solidFill>
                  <a:schemeClr val="bg1"/>
                </a:solidFill>
                <a:latin typeface="Arial" charset="0"/>
              </a:defRPr>
            </a:lvl6pPr>
            <a:lvl7pPr marL="685800" algn="ctr" rtl="0" fontAlgn="base">
              <a:spcBef>
                <a:spcPct val="0"/>
              </a:spcBef>
              <a:spcAft>
                <a:spcPct val="0"/>
              </a:spcAft>
              <a:defRPr sz="3300" b="1">
                <a:solidFill>
                  <a:schemeClr val="bg1"/>
                </a:solidFill>
                <a:latin typeface="Arial" charset="0"/>
              </a:defRPr>
            </a:lvl7pPr>
            <a:lvl8pPr marL="1028700" algn="ctr" rtl="0" fontAlgn="base">
              <a:spcBef>
                <a:spcPct val="0"/>
              </a:spcBef>
              <a:spcAft>
                <a:spcPct val="0"/>
              </a:spcAft>
              <a:defRPr sz="3300" b="1">
                <a:solidFill>
                  <a:schemeClr val="bg1"/>
                </a:solidFill>
                <a:latin typeface="Arial" charset="0"/>
              </a:defRPr>
            </a:lvl8pPr>
            <a:lvl9pPr marL="1371600" algn="ctr" rtl="0" fontAlgn="base">
              <a:spcBef>
                <a:spcPct val="0"/>
              </a:spcBef>
              <a:spcAft>
                <a:spcPct val="0"/>
              </a:spcAft>
              <a:defRPr sz="3300" b="1">
                <a:solidFill>
                  <a:schemeClr val="bg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INB Pg. </a:t>
            </a:r>
            <a:r>
              <a:rPr kumimoji="0" lang="en-US" sz="2000" b="1" i="0" u="none" strike="noStrike" kern="0" cap="none" spc="0" normalizeH="0" baseline="0" noProof="0" dirty="0" smtClean="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24 </a:t>
            </a:r>
            <a:endPar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9" name="TextBox 8"/>
          <p:cNvSpPr txBox="1"/>
          <p:nvPr/>
        </p:nvSpPr>
        <p:spPr>
          <a:xfrm>
            <a:off x="82809" y="630743"/>
            <a:ext cx="7652269" cy="5816977"/>
          </a:xfrm>
          <a:prstGeom prst="rect">
            <a:avLst/>
          </a:prstGeom>
          <a:solidFill>
            <a:schemeClr val="bg1">
              <a:lumMod val="75000"/>
            </a:schemeClr>
          </a:solidFill>
        </p:spPr>
        <p:txBody>
          <a:bodyPr wrap="square">
            <a:spAutoFit/>
          </a:bodyPr>
          <a:lstStyle/>
          <a:p>
            <a:pPr marL="342900" marR="0" lvl="0" indent="-342900" algn="l" defTabSz="914400" rtl="0" eaLnBrk="0" fontAlgn="base" latinLnBrk="0" hangingPunct="0">
              <a:lnSpc>
                <a:spcPct val="100000"/>
              </a:lnSpc>
              <a:spcBef>
                <a:spcPct val="0"/>
              </a:spcBef>
              <a:spcAft>
                <a:spcPct val="0"/>
              </a:spcAft>
              <a:buClrTx/>
              <a:buSzTx/>
              <a:buFontTx/>
              <a:buAutoNum type="arabi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Paste the blank diagram onto page </a:t>
            </a:r>
            <a:r>
              <a:rPr kumimoji="0" lang="en-US" sz="2400" b="0" i="0" u="none" strike="noStrike" kern="1200" cap="none" spc="0" normalizeH="0" baseline="0" noProof="0" dirty="0" smtClean="0">
                <a:ln>
                  <a:noFill/>
                </a:ln>
                <a:solidFill>
                  <a:srgbClr val="000000"/>
                </a:solidFill>
                <a:effectLst/>
                <a:uLnTx/>
                <a:uFillTx/>
                <a:latin typeface="Arial" panose="020B0604020202020204" pitchFamily="34" charset="0"/>
                <a:ea typeface="MS PGothic" panose="020B0600070205080204" pitchFamily="34" charset="-128"/>
                <a:cs typeface="+mn-cs"/>
              </a:rPr>
              <a:t>24.</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a:p>
            <a:pPr marL="342900" marR="0" lvl="0" indent="-342900" algn="l" defTabSz="914400" rtl="0" eaLnBrk="0" fontAlgn="base" latinLnBrk="0" hangingPunct="0">
              <a:lnSpc>
                <a:spcPct val="100000"/>
              </a:lnSpc>
              <a:spcBef>
                <a:spcPct val="0"/>
              </a:spcBef>
              <a:spcAft>
                <a:spcPct val="0"/>
              </a:spcAft>
              <a:buClrTx/>
              <a:buSzTx/>
              <a:buFontTx/>
              <a:buAutoNum type="arabi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Draw a detailed AND colored sketch of your bottle ecosystem. Include EVERYTHING in your bottle.</a:t>
            </a:r>
          </a:p>
          <a:p>
            <a:pPr marL="342900" marR="0" lvl="0" indent="-342900" algn="l" defTabSz="914400" rtl="0" eaLnBrk="0" fontAlgn="base" latinLnBrk="0" hangingPunct="0">
              <a:lnSpc>
                <a:spcPct val="100000"/>
              </a:lnSpc>
              <a:spcBef>
                <a:spcPct val="0"/>
              </a:spcBef>
              <a:spcAft>
                <a:spcPct val="0"/>
              </a:spcAft>
              <a:buClrTx/>
              <a:buSzTx/>
              <a:buFontTx/>
              <a:buAutoNum type="arabi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On the left side of the diagram, label the following:</a:t>
            </a:r>
          </a:p>
          <a:p>
            <a:pPr marL="457200" marR="0" lvl="1"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-Your model astronaut</a:t>
            </a:r>
          </a:p>
          <a:p>
            <a:pPr marL="457200" marR="0" lvl="1"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-Heterotroph and their role in your ecosystem</a:t>
            </a:r>
          </a:p>
          <a:p>
            <a:pPr marL="457200" marR="0" lvl="1"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-Autotroph/primary producers and their role in your ecosystem</a:t>
            </a:r>
          </a:p>
          <a:p>
            <a:pPr marL="457200" marR="0" lvl="1"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-Decomposer(s) and their role in your ecosystem</a:t>
            </a:r>
          </a:p>
          <a:p>
            <a:pPr marL="457200" marR="0" lvl="1"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-Soil type AND what it provides to your ecosystem</a:t>
            </a:r>
          </a:p>
          <a:p>
            <a:pPr marL="457200" marR="0" lvl="1"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-Water type AND what it provides to your ecosystem</a:t>
            </a:r>
          </a:p>
          <a:p>
            <a:pPr marL="457200" marR="0" lvl="1"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-All structural parts AND their function in your ecosystem</a:t>
            </a:r>
            <a:r>
              <a:rPr kumimoji="0" lang="en-US" sz="2000" b="0" i="0" u="none" strike="noStrike" kern="1200" cap="none" spc="0" normalizeH="0" baseline="0" noProof="0" dirty="0" smtClean="0">
                <a:ln>
                  <a:noFill/>
                </a:ln>
                <a:solidFill>
                  <a:srgbClr val="000000"/>
                </a:solidFill>
                <a:effectLst/>
                <a:uLnTx/>
                <a:uFillTx/>
                <a:latin typeface="Arial" panose="020B0604020202020204" pitchFamily="34" charset="0"/>
                <a:ea typeface="MS PGothic" panose="020B0600070205080204" pitchFamily="34" charset="-128"/>
                <a:cs typeface="+mn-cs"/>
              </a:rPr>
              <a:t>.</a:t>
            </a:r>
          </a:p>
          <a:p>
            <a:pPr marL="457200" marR="0" lvl="1"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a:p>
            <a:pPr marL="457200" marR="0" lvl="1"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pic>
        <p:nvPicPr>
          <p:cNvPr id="121864" name="Picture 9"/>
          <p:cNvPicPr>
            <a:picLocks noChangeAspect="1"/>
          </p:cNvPicPr>
          <p:nvPr/>
        </p:nvPicPr>
        <p:blipFill>
          <a:blip r:embed="rId2">
            <a:extLst>
              <a:ext uri="{28A0092B-C50C-407E-A947-70E740481C1C}">
                <a14:useLocalDpi xmlns:a14="http://schemas.microsoft.com/office/drawing/2010/main" val="0"/>
              </a:ext>
            </a:extLst>
          </a:blip>
          <a:srcRect l="2963" t="3333" r="-369" b="3333"/>
          <a:stretch>
            <a:fillRect/>
          </a:stretch>
        </p:blipFill>
        <p:spPr bwMode="auto">
          <a:xfrm>
            <a:off x="7817887" y="950919"/>
            <a:ext cx="3886200" cy="496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5" name="TextBox 10"/>
          <p:cNvSpPr txBox="1">
            <a:spLocks noChangeArrowheads="1"/>
          </p:cNvSpPr>
          <p:nvPr/>
        </p:nvSpPr>
        <p:spPr bwMode="auto">
          <a:xfrm>
            <a:off x="9284218" y="550869"/>
            <a:ext cx="2286000" cy="4000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 </a:t>
            </a:r>
            <a:r>
              <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Paste like this!!!</a:t>
            </a:r>
          </a:p>
        </p:txBody>
      </p:sp>
    </p:spTree>
    <p:extLst>
      <p:ext uri="{BB962C8B-B14F-4D97-AF65-F5344CB8AC3E}">
        <p14:creationId xmlns:p14="http://schemas.microsoft.com/office/powerpoint/2010/main" val="2568948724"/>
      </p:ext>
    </p:extLst>
  </p:cSld>
  <p:clrMapOvr>
    <a:masterClrMapping/>
  </p:clrMapOvr>
  <p:transition spd="slow" advTm="20000">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6"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12192000" cy="7162800"/>
          </a:xfrm>
        </p:spPr>
      </p:pic>
      <p:sp>
        <p:nvSpPr>
          <p:cNvPr id="216067" name="Title 1"/>
          <p:cNvSpPr>
            <a:spLocks noGrp="1"/>
          </p:cNvSpPr>
          <p:nvPr>
            <p:ph type="title"/>
          </p:nvPr>
        </p:nvSpPr>
        <p:spPr>
          <a:xfrm>
            <a:off x="2146300" y="28576"/>
            <a:ext cx="8229600" cy="682625"/>
          </a:xfrm>
          <a:solidFill>
            <a:schemeClr val="tx1"/>
          </a:solidFill>
        </p:spPr>
        <p:txBody>
          <a:bodyPr/>
          <a:lstStyle/>
          <a:p>
            <a:r>
              <a:rPr lang="en-US" altLang="en-US" sz="3600" dirty="0">
                <a:solidFill>
                  <a:srgbClr val="FFC000"/>
                </a:solidFill>
                <a:latin typeface="Cooper Black" panose="0208090404030B020404" pitchFamily="18" charset="0"/>
              </a:rPr>
              <a:t>Title: Biogeochemical Cycle Notes</a:t>
            </a:r>
          </a:p>
        </p:txBody>
      </p:sp>
      <p:sp>
        <p:nvSpPr>
          <p:cNvPr id="216068" name="TextBox 2"/>
          <p:cNvSpPr txBox="1">
            <a:spLocks noChangeArrowheads="1"/>
          </p:cNvSpPr>
          <p:nvPr/>
        </p:nvSpPr>
        <p:spPr bwMode="auto">
          <a:xfrm>
            <a:off x="214603" y="711200"/>
            <a:ext cx="11541967" cy="107721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0" fontAlgn="base" hangingPunct="0">
              <a:spcBef>
                <a:spcPct val="0"/>
              </a:spcBef>
              <a:spcAft>
                <a:spcPct val="0"/>
              </a:spcAft>
              <a:buClrTx/>
              <a:buSzTx/>
              <a:buFontTx/>
              <a:buNone/>
            </a:pPr>
            <a:r>
              <a:rPr lang="en-US" altLang="en-US" sz="3200" dirty="0">
                <a:solidFill>
                  <a:srgbClr val="000000"/>
                </a:solidFill>
                <a:latin typeface="Arial" panose="020B0604020202020204" pitchFamily="34" charset="0"/>
                <a:ea typeface="MS PGothic" panose="020B0600070205080204" pitchFamily="34" charset="-128"/>
              </a:rPr>
              <a:t>Essential Question: How do the carbon and nitrogen cycles connect abiotic and biotic parts of an ecosystem? </a:t>
            </a:r>
            <a:r>
              <a:rPr lang="en-US" altLang="en-US" sz="3200" dirty="0">
                <a:solidFill>
                  <a:srgbClr val="000000"/>
                </a:solidFill>
                <a:latin typeface="Tahoma" panose="020B0604030504040204" pitchFamily="34" charset="0"/>
                <a:ea typeface="MS PGothic" panose="020B0600070205080204" pitchFamily="34" charset="-128"/>
              </a:rPr>
              <a:t>	</a:t>
            </a:r>
          </a:p>
        </p:txBody>
      </p:sp>
      <p:pic>
        <p:nvPicPr>
          <p:cNvPr id="216069" name="Picture 1"/>
          <p:cNvPicPr>
            <a:picLocks noChangeAspect="1"/>
          </p:cNvPicPr>
          <p:nvPr/>
        </p:nvPicPr>
        <p:blipFill>
          <a:blip r:embed="rId4">
            <a:extLst>
              <a:ext uri="{28A0092B-C50C-407E-A947-70E740481C1C}">
                <a14:useLocalDpi xmlns:a14="http://schemas.microsoft.com/office/drawing/2010/main" val="0"/>
              </a:ext>
            </a:extLst>
          </a:blip>
          <a:srcRect l="5479" t="15556" r="4042" b="3333"/>
          <a:stretch>
            <a:fillRect/>
          </a:stretch>
        </p:blipFill>
        <p:spPr bwMode="auto">
          <a:xfrm>
            <a:off x="3262927" y="1743529"/>
            <a:ext cx="4661873" cy="5404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70" name="TextBox 1"/>
          <p:cNvSpPr txBox="1">
            <a:spLocks noChangeArrowheads="1"/>
          </p:cNvSpPr>
          <p:nvPr/>
        </p:nvSpPr>
        <p:spPr bwMode="auto">
          <a:xfrm>
            <a:off x="7924800" y="6156326"/>
            <a:ext cx="2514600" cy="6461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pPr>
            <a:r>
              <a:rPr lang="en-US" altLang="en-US" sz="3600" b="1" dirty="0">
                <a:solidFill>
                  <a:srgbClr val="F317C9"/>
                </a:solidFill>
              </a:rPr>
              <a:t>INB pg. </a:t>
            </a:r>
            <a:r>
              <a:rPr lang="en-US" altLang="en-US" sz="3600" b="1" dirty="0" smtClean="0">
                <a:solidFill>
                  <a:srgbClr val="F317C9"/>
                </a:solidFill>
              </a:rPr>
              <a:t>29</a:t>
            </a:r>
            <a:endParaRPr lang="en-US" altLang="en-US" sz="3600" b="1" dirty="0">
              <a:solidFill>
                <a:srgbClr val="F317C9"/>
              </a:solidFill>
            </a:endParaRPr>
          </a:p>
        </p:txBody>
      </p:sp>
    </p:spTree>
    <p:extLst>
      <p:ext uri="{BB962C8B-B14F-4D97-AF65-F5344CB8AC3E}">
        <p14:creationId xmlns:p14="http://schemas.microsoft.com/office/powerpoint/2010/main" val="268548813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9289" y="152400"/>
            <a:ext cx="11485983" cy="4389438"/>
          </a:xfrm>
        </p:spPr>
        <p:txBody>
          <a:bodyPr/>
          <a:lstStyle/>
          <a:p>
            <a:pPr marL="0" indent="0">
              <a:buNone/>
              <a:defRPr/>
            </a:pPr>
            <a:r>
              <a:rPr lang="en-US" b="1" dirty="0" smtClean="0"/>
              <a:t>A. Biogeochemical cycle</a:t>
            </a:r>
            <a:r>
              <a:rPr lang="en-US" dirty="0" smtClean="0"/>
              <a:t>= pathway of a substance entering a living thing, then returns to the nonliving environment.</a:t>
            </a:r>
          </a:p>
          <a:p>
            <a:pPr marL="514350" indent="-514350">
              <a:buFont typeface="Wingdings 2" panose="05020102010507070707" pitchFamily="18" charset="2"/>
              <a:buAutoNum type="alphaUcPeriod"/>
              <a:defRPr/>
            </a:pPr>
            <a:endParaRPr lang="en-US" dirty="0"/>
          </a:p>
          <a:p>
            <a:pPr marL="514350" indent="-514350">
              <a:buFont typeface="Wingdings 2" panose="05020102010507070707" pitchFamily="18" charset="2"/>
              <a:buAutoNum type="alphaUcPeriod"/>
              <a:defRPr/>
            </a:pPr>
            <a:endParaRPr lang="en-US" dirty="0" smtClean="0"/>
          </a:p>
          <a:p>
            <a:pPr marL="514350" indent="-514350">
              <a:buFont typeface="Wingdings 2" panose="05020102010507070707" pitchFamily="18" charset="2"/>
              <a:buAutoNum type="alphaUcPeriod"/>
              <a:defRPr/>
            </a:pPr>
            <a:endParaRPr lang="en-US" dirty="0"/>
          </a:p>
          <a:p>
            <a:pPr marL="514350" indent="-514350">
              <a:buFont typeface="Wingdings 2" panose="05020102010507070707" pitchFamily="18" charset="2"/>
              <a:buAutoNum type="alphaUcPeriod"/>
              <a:defRPr/>
            </a:pPr>
            <a:endParaRPr lang="en-US" dirty="0" smtClean="0"/>
          </a:p>
          <a:p>
            <a:pPr marL="514350" indent="-514350">
              <a:buFont typeface="Wingdings 2" panose="05020102010507070707" pitchFamily="18" charset="2"/>
              <a:buAutoNum type="alphaUcPeriod"/>
              <a:defRPr/>
            </a:pPr>
            <a:endParaRPr lang="en-US" dirty="0" smtClean="0"/>
          </a:p>
          <a:p>
            <a:pPr marL="514350" indent="-514350">
              <a:buFont typeface="Wingdings 2" panose="05020102010507070707" pitchFamily="18" charset="2"/>
              <a:buAutoNum type="alphaUcPeriod"/>
              <a:defRPr/>
            </a:pPr>
            <a:endParaRPr lang="en-US" dirty="0"/>
          </a:p>
          <a:p>
            <a:pPr marL="514350" indent="-514350">
              <a:buFont typeface="Wingdings 2" panose="05020102010507070707" pitchFamily="18" charset="2"/>
              <a:buAutoNum type="alphaUcPeriod"/>
              <a:defRPr/>
            </a:pPr>
            <a:endParaRPr lang="en-US" dirty="0" smtClean="0"/>
          </a:p>
          <a:p>
            <a:pPr marL="514350" indent="-514350">
              <a:buFont typeface="Wingdings 2" panose="05020102010507070707" pitchFamily="18" charset="2"/>
              <a:buAutoNum type="alphaUcPeriod"/>
              <a:defRPr/>
            </a:pPr>
            <a:endParaRPr lang="en-US" dirty="0" smtClean="0"/>
          </a:p>
          <a:p>
            <a:pPr marL="0" indent="0">
              <a:buNone/>
              <a:defRPr/>
            </a:pPr>
            <a:r>
              <a:rPr lang="en-US" dirty="0" smtClean="0"/>
              <a:t>	</a:t>
            </a:r>
            <a:r>
              <a:rPr lang="en-US" b="1" dirty="0" smtClean="0"/>
              <a:t>1. Carbon cycle: </a:t>
            </a:r>
          </a:p>
          <a:p>
            <a:pPr marL="0" indent="0">
              <a:buNone/>
              <a:defRPr/>
            </a:pPr>
            <a:r>
              <a:rPr lang="en-US" dirty="0"/>
              <a:t>	</a:t>
            </a:r>
            <a:r>
              <a:rPr lang="en-US" dirty="0" smtClean="0"/>
              <a:t>	a. </a:t>
            </a:r>
            <a:r>
              <a:rPr lang="en-US" b="1" dirty="0" smtClean="0"/>
              <a:t>Stage 1 (Photosynthesis): </a:t>
            </a:r>
            <a:r>
              <a:rPr lang="en-US" dirty="0" smtClean="0"/>
              <a:t>Plants pull CO2 from atmosphere and use it to make “food” and becomes part of the plant</a:t>
            </a:r>
            <a:r>
              <a:rPr lang="en-US" dirty="0"/>
              <a:t>	</a:t>
            </a:r>
            <a:r>
              <a:rPr lang="en-US" dirty="0" smtClean="0"/>
              <a:t>	</a:t>
            </a:r>
            <a:r>
              <a:rPr lang="en-US" dirty="0"/>
              <a:t>	</a:t>
            </a:r>
            <a:r>
              <a:rPr lang="en-US" dirty="0" smtClean="0"/>
              <a:t>	</a:t>
            </a:r>
            <a:endParaRPr lang="en-US" dirty="0"/>
          </a:p>
        </p:txBody>
      </p:sp>
      <p:grpSp>
        <p:nvGrpSpPr>
          <p:cNvPr id="200707" name="Group 4"/>
          <p:cNvGrpSpPr>
            <a:grpSpLocks/>
          </p:cNvGrpSpPr>
          <p:nvPr/>
        </p:nvGrpSpPr>
        <p:grpSpPr bwMode="auto">
          <a:xfrm>
            <a:off x="4259424" y="1079500"/>
            <a:ext cx="6097555" cy="3743622"/>
            <a:chOff x="3480" y="720"/>
            <a:chExt cx="7980" cy="5310"/>
          </a:xfrm>
        </p:grpSpPr>
        <p:pic>
          <p:nvPicPr>
            <p:cNvPr id="218117" name="Picture 5" descr="MPj04433890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0" y="720"/>
              <a:ext cx="7980" cy="5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18" name="Line 6"/>
            <p:cNvSpPr>
              <a:spLocks noChangeShapeType="1"/>
            </p:cNvSpPr>
            <p:nvPr/>
          </p:nvSpPr>
          <p:spPr bwMode="auto">
            <a:xfrm flipH="1" flipV="1">
              <a:off x="7200" y="2340"/>
              <a:ext cx="960" cy="1260"/>
            </a:xfrm>
            <a:prstGeom prst="line">
              <a:avLst/>
            </a:prstGeom>
            <a:noFill/>
            <a:ln w="76200">
              <a:solidFill>
                <a:srgbClr val="FF00FF"/>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a typeface="MS PGothic" panose="020B0600070205080204" pitchFamily="34" charset="-128"/>
              </a:endParaRPr>
            </a:p>
          </p:txBody>
        </p:sp>
        <p:sp>
          <p:nvSpPr>
            <p:cNvPr id="218119" name="Line 7"/>
            <p:cNvSpPr>
              <a:spLocks noChangeShapeType="1"/>
            </p:cNvSpPr>
            <p:nvPr/>
          </p:nvSpPr>
          <p:spPr bwMode="auto">
            <a:xfrm>
              <a:off x="4680" y="2880"/>
              <a:ext cx="600" cy="1440"/>
            </a:xfrm>
            <a:prstGeom prst="line">
              <a:avLst/>
            </a:prstGeom>
            <a:noFill/>
            <a:ln w="76200">
              <a:solidFill>
                <a:srgbClr val="FF00FF"/>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a typeface="MS PGothic" panose="020B0600070205080204" pitchFamily="34" charset="-128"/>
              </a:endParaRPr>
            </a:p>
          </p:txBody>
        </p:sp>
      </p:grpSp>
      <p:pic>
        <p:nvPicPr>
          <p:cNvPr id="200708" name="Picture 5" descr="MCNA00037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7723" y="986194"/>
            <a:ext cx="2592519" cy="3836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76424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00707"/>
                                        </p:tgtEl>
                                        <p:attrNameLst>
                                          <p:attrName>style.visibility</p:attrName>
                                        </p:attrNameLst>
                                      </p:cBhvr>
                                      <p:to>
                                        <p:strVal val="visible"/>
                                      </p:to>
                                    </p:set>
                                    <p:anim calcmode="lin" valueType="num">
                                      <p:cBhvr additive="base">
                                        <p:cTn id="13" dur="500" fill="hold"/>
                                        <p:tgtEl>
                                          <p:spTgt spid="200707"/>
                                        </p:tgtEl>
                                        <p:attrNameLst>
                                          <p:attrName>ppt_x</p:attrName>
                                        </p:attrNameLst>
                                      </p:cBhvr>
                                      <p:tavLst>
                                        <p:tav tm="0">
                                          <p:val>
                                            <p:strVal val="#ppt_x"/>
                                          </p:val>
                                        </p:tav>
                                        <p:tav tm="100000">
                                          <p:val>
                                            <p:strVal val="#ppt_x"/>
                                          </p:val>
                                        </p:tav>
                                      </p:tavLst>
                                    </p:anim>
                                    <p:anim calcmode="lin" valueType="num">
                                      <p:cBhvr additive="base">
                                        <p:cTn id="14" dur="500" fill="hold"/>
                                        <p:tgtEl>
                                          <p:spTgt spid="200707"/>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anim calcmode="lin" valueType="num">
                                      <p:cBhvr additive="base">
                                        <p:cTn id="1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anim calcmode="lin" valueType="num">
                                      <p:cBhvr additive="base">
                                        <p:cTn id="2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00708"/>
                                        </p:tgtEl>
                                        <p:attrNameLst>
                                          <p:attrName>style.visibility</p:attrName>
                                        </p:attrNameLst>
                                      </p:cBhvr>
                                      <p:to>
                                        <p:strVal val="visible"/>
                                      </p:to>
                                    </p:set>
                                    <p:anim calcmode="lin" valueType="num">
                                      <p:cBhvr additive="base">
                                        <p:cTn id="31" dur="500" fill="hold"/>
                                        <p:tgtEl>
                                          <p:spTgt spid="200708"/>
                                        </p:tgtEl>
                                        <p:attrNameLst>
                                          <p:attrName>ppt_x</p:attrName>
                                        </p:attrNameLst>
                                      </p:cBhvr>
                                      <p:tavLst>
                                        <p:tav tm="0">
                                          <p:val>
                                            <p:strVal val="#ppt_x"/>
                                          </p:val>
                                        </p:tav>
                                        <p:tav tm="100000">
                                          <p:val>
                                            <p:strVal val="#ppt_x"/>
                                          </p:val>
                                        </p:tav>
                                      </p:tavLst>
                                    </p:anim>
                                    <p:anim calcmode="lin" valueType="num">
                                      <p:cBhvr additive="base">
                                        <p:cTn id="32" dur="500" fill="hold"/>
                                        <p:tgtEl>
                                          <p:spTgt spid="20070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Content Placeholder 2"/>
          <p:cNvSpPr>
            <a:spLocks noGrp="1"/>
          </p:cNvSpPr>
          <p:nvPr>
            <p:ph idx="1"/>
          </p:nvPr>
        </p:nvSpPr>
        <p:spPr>
          <a:xfrm>
            <a:off x="177282" y="152400"/>
            <a:ext cx="11681926" cy="4389438"/>
          </a:xfrm>
        </p:spPr>
        <p:txBody>
          <a:bodyPr/>
          <a:lstStyle/>
          <a:p>
            <a:pPr marL="0" indent="0">
              <a:buNone/>
            </a:pPr>
            <a:r>
              <a:rPr lang="en-US" altLang="en-US" dirty="0" smtClean="0"/>
              <a:t>		b. </a:t>
            </a:r>
            <a:r>
              <a:rPr lang="en-US" altLang="en-US" b="1" dirty="0" smtClean="0"/>
              <a:t>Stage 2 (Predation) </a:t>
            </a:r>
            <a:r>
              <a:rPr lang="en-US" altLang="en-US" dirty="0" smtClean="0"/>
              <a:t>organisms eat plants (animals too) and the carbon becomes part of their bodies</a:t>
            </a:r>
          </a:p>
          <a:p>
            <a:pPr marL="0" indent="0">
              <a:buNone/>
            </a:pPr>
            <a:endParaRPr lang="en-US" altLang="en-US" dirty="0"/>
          </a:p>
          <a:p>
            <a:pPr marL="0" indent="0">
              <a:buNone/>
            </a:pPr>
            <a:endParaRPr lang="en-US" altLang="en-US" dirty="0" smtClean="0"/>
          </a:p>
          <a:p>
            <a:pPr marL="0" indent="0">
              <a:buNone/>
            </a:pPr>
            <a:endParaRPr lang="en-US" altLang="en-US" dirty="0" smtClean="0"/>
          </a:p>
          <a:p>
            <a:pPr marL="0" indent="0">
              <a:buNone/>
            </a:pPr>
            <a:endParaRPr lang="en-US" altLang="en-US" dirty="0" smtClean="0"/>
          </a:p>
          <a:p>
            <a:pPr marL="0" indent="0">
              <a:buNone/>
            </a:pPr>
            <a:endParaRPr lang="en-US" altLang="en-US" dirty="0" smtClean="0"/>
          </a:p>
          <a:p>
            <a:pPr marL="0" indent="0">
              <a:buNone/>
            </a:pPr>
            <a:r>
              <a:rPr lang="en-US" altLang="en-US" dirty="0" smtClean="0"/>
              <a:t>		</a:t>
            </a:r>
          </a:p>
          <a:p>
            <a:pPr marL="0" indent="0">
              <a:buNone/>
            </a:pPr>
            <a:r>
              <a:rPr lang="en-US" altLang="en-US" dirty="0" smtClean="0"/>
              <a:t>                      c. </a:t>
            </a:r>
            <a:r>
              <a:rPr lang="en-US" altLang="en-US" b="1" dirty="0" smtClean="0"/>
              <a:t>Stage 3 (Respiration): </a:t>
            </a:r>
            <a:r>
              <a:rPr lang="en-US" altLang="en-US" dirty="0" smtClean="0"/>
              <a:t>living things use oxygen to breakdown food into energy &amp; release CO2 back to the air.</a:t>
            </a:r>
          </a:p>
          <a:p>
            <a:pPr marL="0" indent="0">
              <a:buNone/>
            </a:pPr>
            <a:r>
              <a:rPr lang="en-US" altLang="en-US" b="1" dirty="0" smtClean="0"/>
              <a:t>		</a:t>
            </a:r>
            <a:r>
              <a:rPr lang="en-US" altLang="en-US" dirty="0" smtClean="0"/>
              <a:t>d. </a:t>
            </a:r>
            <a:r>
              <a:rPr lang="en-US" altLang="en-US" b="1" dirty="0" smtClean="0"/>
              <a:t>Stage 4 (Decomposition): </a:t>
            </a:r>
            <a:r>
              <a:rPr lang="en-US" altLang="en-US" dirty="0" smtClean="0"/>
              <a:t>living things die to return the carbon in their body to the soil &amp; atmosphere</a:t>
            </a:r>
          </a:p>
        </p:txBody>
      </p:sp>
      <p:pic>
        <p:nvPicPr>
          <p:cNvPr id="201731"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04414" y="781075"/>
            <a:ext cx="4211783" cy="285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2"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1394" y="1103296"/>
            <a:ext cx="5948019" cy="264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3"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39511" y="917473"/>
            <a:ext cx="4019697" cy="3015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11204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01730">
                                            <p:txEl>
                                              <p:pRg st="0" end="0"/>
                                            </p:txEl>
                                          </p:spTgt>
                                        </p:tgtEl>
                                        <p:attrNameLst>
                                          <p:attrName>style.visibility</p:attrName>
                                        </p:attrNameLst>
                                      </p:cBhvr>
                                      <p:to>
                                        <p:strVal val="visible"/>
                                      </p:to>
                                    </p:set>
                                    <p:anim calcmode="lin" valueType="num">
                                      <p:cBhvr additive="base">
                                        <p:cTn id="7" dur="500" fill="hold"/>
                                        <p:tgtEl>
                                          <p:spTgt spid="20173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1730">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1731"/>
                                        </p:tgtEl>
                                        <p:attrNameLst>
                                          <p:attrName>style.visibility</p:attrName>
                                        </p:attrNameLst>
                                      </p:cBhvr>
                                      <p:to>
                                        <p:strVal val="visible"/>
                                      </p:to>
                                    </p:set>
                                    <p:anim calcmode="lin" valueType="num">
                                      <p:cBhvr additive="base">
                                        <p:cTn id="11" dur="500" fill="hold"/>
                                        <p:tgtEl>
                                          <p:spTgt spid="201731"/>
                                        </p:tgtEl>
                                        <p:attrNameLst>
                                          <p:attrName>ppt_x</p:attrName>
                                        </p:attrNameLst>
                                      </p:cBhvr>
                                      <p:tavLst>
                                        <p:tav tm="0">
                                          <p:val>
                                            <p:strVal val="#ppt_x"/>
                                          </p:val>
                                        </p:tav>
                                        <p:tav tm="100000">
                                          <p:val>
                                            <p:strVal val="#ppt_x"/>
                                          </p:val>
                                        </p:tav>
                                      </p:tavLst>
                                    </p:anim>
                                    <p:anim calcmode="lin" valueType="num">
                                      <p:cBhvr additive="base">
                                        <p:cTn id="12" dur="500" fill="hold"/>
                                        <p:tgtEl>
                                          <p:spTgt spid="201731"/>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201730">
                                            <p:txEl>
                                              <p:pRg st="7" end="7"/>
                                            </p:txEl>
                                          </p:spTgt>
                                        </p:tgtEl>
                                        <p:attrNameLst>
                                          <p:attrName>style.visibility</p:attrName>
                                        </p:attrNameLst>
                                      </p:cBhvr>
                                      <p:to>
                                        <p:strVal val="visible"/>
                                      </p:to>
                                    </p:set>
                                    <p:anim calcmode="lin" valueType="num">
                                      <p:cBhvr additive="base">
                                        <p:cTn id="17" dur="500" fill="hold"/>
                                        <p:tgtEl>
                                          <p:spTgt spid="201730">
                                            <p:txEl>
                                              <p:pRg st="7" end="7"/>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01730">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201732"/>
                                        </p:tgtEl>
                                        <p:attrNameLst>
                                          <p:attrName>style.visibility</p:attrName>
                                        </p:attrNameLst>
                                      </p:cBhvr>
                                      <p:to>
                                        <p:strVal val="visible"/>
                                      </p:to>
                                    </p:set>
                                    <p:anim calcmode="lin" valueType="num">
                                      <p:cBhvr additive="base">
                                        <p:cTn id="23" dur="500" fill="hold"/>
                                        <p:tgtEl>
                                          <p:spTgt spid="201732"/>
                                        </p:tgtEl>
                                        <p:attrNameLst>
                                          <p:attrName>ppt_x</p:attrName>
                                        </p:attrNameLst>
                                      </p:cBhvr>
                                      <p:tavLst>
                                        <p:tav tm="0">
                                          <p:val>
                                            <p:strVal val="#ppt_x"/>
                                          </p:val>
                                        </p:tav>
                                        <p:tav tm="100000">
                                          <p:val>
                                            <p:strVal val="#ppt_x"/>
                                          </p:val>
                                        </p:tav>
                                      </p:tavLst>
                                    </p:anim>
                                    <p:anim calcmode="lin" valueType="num">
                                      <p:cBhvr additive="base">
                                        <p:cTn id="24" dur="500" fill="hold"/>
                                        <p:tgtEl>
                                          <p:spTgt spid="201732"/>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201730">
                                            <p:txEl>
                                              <p:pRg st="8" end="8"/>
                                            </p:txEl>
                                          </p:spTgt>
                                        </p:tgtEl>
                                        <p:attrNameLst>
                                          <p:attrName>style.visibility</p:attrName>
                                        </p:attrNameLst>
                                      </p:cBhvr>
                                      <p:to>
                                        <p:strVal val="visible"/>
                                      </p:to>
                                    </p:set>
                                    <p:anim calcmode="lin" valueType="num">
                                      <p:cBhvr additive="base">
                                        <p:cTn id="29" dur="500" fill="hold"/>
                                        <p:tgtEl>
                                          <p:spTgt spid="201730">
                                            <p:txEl>
                                              <p:pRg st="8" end="8"/>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01730">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nodeType="clickEffect">
                                  <p:stCondLst>
                                    <p:cond delay="0"/>
                                  </p:stCondLst>
                                  <p:childTnLst>
                                    <p:set>
                                      <p:cBhvr>
                                        <p:cTn id="34" dur="1" fill="hold">
                                          <p:stCondLst>
                                            <p:cond delay="0"/>
                                          </p:stCondLst>
                                        </p:cTn>
                                        <p:tgtEl>
                                          <p:spTgt spid="201733"/>
                                        </p:tgtEl>
                                        <p:attrNameLst>
                                          <p:attrName>style.visibility</p:attrName>
                                        </p:attrNameLst>
                                      </p:cBhvr>
                                      <p:to>
                                        <p:strVal val="visible"/>
                                      </p:to>
                                    </p:set>
                                    <p:anim calcmode="lin" valueType="num">
                                      <p:cBhvr additive="base">
                                        <p:cTn id="35" dur="500" fill="hold"/>
                                        <p:tgtEl>
                                          <p:spTgt spid="201733"/>
                                        </p:tgtEl>
                                        <p:attrNameLst>
                                          <p:attrName>ppt_x</p:attrName>
                                        </p:attrNameLst>
                                      </p:cBhvr>
                                      <p:tavLst>
                                        <p:tav tm="0">
                                          <p:val>
                                            <p:strVal val="#ppt_x"/>
                                          </p:val>
                                        </p:tav>
                                        <p:tav tm="100000">
                                          <p:val>
                                            <p:strVal val="#ppt_x"/>
                                          </p:val>
                                        </p:tav>
                                      </p:tavLst>
                                    </p:anim>
                                    <p:anim calcmode="lin" valueType="num">
                                      <p:cBhvr additive="base">
                                        <p:cTn id="36" dur="500" fill="hold"/>
                                        <p:tgtEl>
                                          <p:spTgt spid="2017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half" idx="1"/>
          </p:nvPr>
        </p:nvSpPr>
        <p:spPr>
          <a:xfrm>
            <a:off x="337457" y="187325"/>
            <a:ext cx="11696700" cy="5446032"/>
          </a:xfrm>
          <a:solidFill>
            <a:schemeClr val="accent2">
              <a:lumMod val="75000"/>
            </a:schemeClr>
          </a:solidFill>
        </p:spPr>
        <p:txBody>
          <a:bodyPr/>
          <a:lstStyle/>
          <a:p>
            <a:pPr marL="0" indent="0">
              <a:buNone/>
              <a:defRPr/>
            </a:pPr>
            <a:r>
              <a:rPr lang="en-US" sz="3200" dirty="0" smtClean="0">
                <a:solidFill>
                  <a:srgbClr val="FFC000"/>
                </a:solidFill>
              </a:rPr>
              <a:t>B. Levels of Ecological Organization. </a:t>
            </a:r>
            <a:endParaRPr lang="en-US" sz="3200" b="0" dirty="0">
              <a:solidFill>
                <a:srgbClr val="FFC000"/>
              </a:solidFill>
            </a:endParaRPr>
          </a:p>
          <a:p>
            <a:pPr marL="0" indent="0">
              <a:buNone/>
              <a:defRPr/>
            </a:pPr>
            <a:r>
              <a:rPr lang="en-US" sz="3200" b="0" dirty="0"/>
              <a:t> </a:t>
            </a:r>
            <a:r>
              <a:rPr lang="en-US" sz="3200" b="0" dirty="0" smtClean="0"/>
              <a:t> 4. Community: all </a:t>
            </a:r>
            <a:r>
              <a:rPr lang="en-US" sz="3200" b="0" dirty="0"/>
              <a:t>the interacting organisms living in an area. </a:t>
            </a:r>
            <a:r>
              <a:rPr lang="en-US" sz="3200" b="0" dirty="0" smtClean="0"/>
              <a:t>	ex. </a:t>
            </a:r>
            <a:r>
              <a:rPr lang="en-US" sz="3200" b="0" dirty="0"/>
              <a:t>in a pond: just the animals and </a:t>
            </a:r>
            <a:r>
              <a:rPr lang="en-US" sz="3200" b="0" dirty="0" smtClean="0"/>
              <a:t>plants.</a:t>
            </a:r>
          </a:p>
          <a:p>
            <a:pPr marL="0" indent="0">
              <a:buNone/>
              <a:defRPr/>
            </a:pPr>
            <a:r>
              <a:rPr lang="en-US" sz="3200" b="0" dirty="0"/>
              <a:t>	</a:t>
            </a:r>
            <a:r>
              <a:rPr lang="en-US" sz="3200" b="0" dirty="0" smtClean="0"/>
              <a:t>	-No abiotic factors. </a:t>
            </a:r>
            <a:endParaRPr lang="en-US" sz="2800" i="1" dirty="0">
              <a:solidFill>
                <a:schemeClr val="tx1"/>
              </a:solidFill>
            </a:endParaRPr>
          </a:p>
        </p:txBody>
      </p:sp>
      <p:sp>
        <p:nvSpPr>
          <p:cNvPr id="58372" name="Slide Number Placeholder 5"/>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b="1">
                <a:solidFill>
                  <a:schemeClr val="bg1"/>
                </a:solidFill>
                <a:latin typeface="Arial" panose="020B0604020202020204" pitchFamily="34" charset="0"/>
                <a:ea typeface="MS PGothic" panose="020B0600070205080204" pitchFamily="34" charset="-128"/>
              </a:defRPr>
            </a:lvl1pPr>
            <a:lvl2pPr marL="557213" indent="-214313">
              <a:spcBef>
                <a:spcPct val="20000"/>
              </a:spcBef>
              <a:buChar char="–"/>
              <a:defRPr sz="2100" b="1">
                <a:solidFill>
                  <a:schemeClr val="bg1"/>
                </a:solidFill>
                <a:latin typeface="Arial" panose="020B0604020202020204" pitchFamily="34" charset="0"/>
                <a:ea typeface="MS PGothic" panose="020B0600070205080204" pitchFamily="34" charset="-128"/>
              </a:defRPr>
            </a:lvl2pPr>
            <a:lvl3pPr marL="857250" indent="-171450">
              <a:spcBef>
                <a:spcPct val="20000"/>
              </a:spcBef>
              <a:buChar char="•"/>
              <a:defRPr sz="1800" b="1">
                <a:solidFill>
                  <a:schemeClr val="bg1"/>
                </a:solidFill>
                <a:latin typeface="Arial" panose="020B0604020202020204" pitchFamily="34" charset="0"/>
                <a:ea typeface="MS PGothic" panose="020B0600070205080204" pitchFamily="34" charset="-128"/>
              </a:defRPr>
            </a:lvl3pPr>
            <a:lvl4pPr marL="1200150" indent="-171450">
              <a:spcBef>
                <a:spcPct val="20000"/>
              </a:spcBef>
              <a:buChar char="–"/>
              <a:defRPr sz="1500" b="1">
                <a:solidFill>
                  <a:schemeClr val="bg1"/>
                </a:solidFill>
                <a:latin typeface="Arial" panose="020B0604020202020204" pitchFamily="34" charset="0"/>
                <a:ea typeface="MS PGothic" panose="020B0600070205080204" pitchFamily="34" charset="-128"/>
              </a:defRPr>
            </a:lvl4pPr>
            <a:lvl5pPr marL="1543050" indent="-171450">
              <a:spcBef>
                <a:spcPct val="20000"/>
              </a:spcBef>
              <a:buChar char="»"/>
              <a:defRPr sz="1500" b="1">
                <a:solidFill>
                  <a:schemeClr val="bg1"/>
                </a:solidFill>
                <a:latin typeface="Arial" panose="020B0604020202020204" pitchFamily="34" charset="0"/>
                <a:ea typeface="MS PGothic" panose="020B0600070205080204" pitchFamily="34" charset="-128"/>
              </a:defRPr>
            </a:lvl5pPr>
            <a:lvl6pPr marL="1885950" indent="-171450" eaLnBrk="0" fontAlgn="base" hangingPunct="0">
              <a:spcBef>
                <a:spcPct val="20000"/>
              </a:spcBef>
              <a:spcAft>
                <a:spcPct val="0"/>
              </a:spcAft>
              <a:buChar char="»"/>
              <a:defRPr sz="1500" b="1">
                <a:solidFill>
                  <a:schemeClr val="bg1"/>
                </a:solidFill>
                <a:latin typeface="Arial" panose="020B0604020202020204" pitchFamily="34" charset="0"/>
                <a:ea typeface="MS PGothic" panose="020B0600070205080204" pitchFamily="34" charset="-128"/>
              </a:defRPr>
            </a:lvl6pPr>
            <a:lvl7pPr marL="2228850" indent="-171450" eaLnBrk="0" fontAlgn="base" hangingPunct="0">
              <a:spcBef>
                <a:spcPct val="20000"/>
              </a:spcBef>
              <a:spcAft>
                <a:spcPct val="0"/>
              </a:spcAft>
              <a:buChar char="»"/>
              <a:defRPr sz="1500" b="1">
                <a:solidFill>
                  <a:schemeClr val="bg1"/>
                </a:solidFill>
                <a:latin typeface="Arial" panose="020B0604020202020204" pitchFamily="34" charset="0"/>
                <a:ea typeface="MS PGothic" panose="020B0600070205080204" pitchFamily="34" charset="-128"/>
              </a:defRPr>
            </a:lvl7pPr>
            <a:lvl8pPr marL="2571750" indent="-171450" eaLnBrk="0" fontAlgn="base" hangingPunct="0">
              <a:spcBef>
                <a:spcPct val="20000"/>
              </a:spcBef>
              <a:spcAft>
                <a:spcPct val="0"/>
              </a:spcAft>
              <a:buChar char="»"/>
              <a:defRPr sz="1500" b="1">
                <a:solidFill>
                  <a:schemeClr val="bg1"/>
                </a:solidFill>
                <a:latin typeface="Arial" panose="020B0604020202020204" pitchFamily="34" charset="0"/>
                <a:ea typeface="MS PGothic" panose="020B0600070205080204" pitchFamily="34" charset="-128"/>
              </a:defRPr>
            </a:lvl8pPr>
            <a:lvl9pPr marL="2914650" indent="-171450" eaLnBrk="0" fontAlgn="base" hangingPunct="0">
              <a:spcBef>
                <a:spcPct val="20000"/>
              </a:spcBef>
              <a:spcAft>
                <a:spcPct val="0"/>
              </a:spcAft>
              <a:buChar char="»"/>
              <a:defRPr sz="1500" b="1">
                <a:solidFill>
                  <a:schemeClr val="bg1"/>
                </a:solidFill>
                <a:latin typeface="Arial" panose="020B0604020202020204" pitchFamily="34" charset="0"/>
                <a:ea typeface="MS PGothic" panose="020B0600070205080204" pitchFamily="34" charset="-128"/>
              </a:defRPr>
            </a:lvl9pPr>
          </a:lstStyle>
          <a:p>
            <a:pPr>
              <a:spcBef>
                <a:spcPct val="0"/>
              </a:spcBef>
              <a:buFontTx/>
              <a:buNone/>
              <a:defRPr/>
            </a:pPr>
            <a:fld id="{A9939215-703B-4184-B06E-01C863B34F52}" type="slidenum">
              <a:rPr lang="en-US" altLang="en-US" sz="1050" b="0">
                <a:solidFill>
                  <a:srgbClr val="000000"/>
                </a:solidFill>
              </a:rPr>
              <a:pPr>
                <a:spcBef>
                  <a:spcPct val="0"/>
                </a:spcBef>
                <a:buFontTx/>
                <a:buNone/>
                <a:defRPr/>
              </a:pPr>
              <a:t>9</a:t>
            </a:fld>
            <a:endParaRPr lang="en-US" altLang="en-US" sz="1050" b="0" dirty="0">
              <a:solidFill>
                <a:srgbClr val="000000"/>
              </a:solidFill>
            </a:endParaRPr>
          </a:p>
        </p:txBody>
      </p:sp>
      <p:pic>
        <p:nvPicPr>
          <p:cNvPr id="5837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76912" y="2371272"/>
            <a:ext cx="6415088" cy="4112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18536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8373"/>
                                        </p:tgtEl>
                                        <p:attrNameLst>
                                          <p:attrName>style.visibility</p:attrName>
                                        </p:attrNameLst>
                                      </p:cBhvr>
                                      <p:to>
                                        <p:strVal val="visible"/>
                                      </p:to>
                                    </p:set>
                                    <p:anim calcmode="lin" valueType="num">
                                      <p:cBhvr additive="base">
                                        <p:cTn id="13" dur="500" fill="hold"/>
                                        <p:tgtEl>
                                          <p:spTgt spid="58373"/>
                                        </p:tgtEl>
                                        <p:attrNameLst>
                                          <p:attrName>ppt_x</p:attrName>
                                        </p:attrNameLst>
                                      </p:cBhvr>
                                      <p:tavLst>
                                        <p:tav tm="0">
                                          <p:val>
                                            <p:strVal val="#ppt_x"/>
                                          </p:val>
                                        </p:tav>
                                        <p:tav tm="100000">
                                          <p:val>
                                            <p:strVal val="#ppt_x"/>
                                          </p:val>
                                        </p:tav>
                                      </p:tavLst>
                                    </p:anim>
                                    <p:anim calcmode="lin" valueType="num">
                                      <p:cBhvr additive="base">
                                        <p:cTn id="14" dur="500" fill="hold"/>
                                        <p:tgtEl>
                                          <p:spTgt spid="5837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Title 1"/>
          <p:cNvSpPr>
            <a:spLocks noGrp="1"/>
          </p:cNvSpPr>
          <p:nvPr>
            <p:ph type="title"/>
          </p:nvPr>
        </p:nvSpPr>
        <p:spPr>
          <a:xfrm>
            <a:off x="603379" y="230832"/>
            <a:ext cx="8991600" cy="762000"/>
          </a:xfrm>
          <a:solidFill>
            <a:srgbClr val="660066"/>
          </a:solidFill>
        </p:spPr>
        <p:txBody>
          <a:bodyPr/>
          <a:lstStyle/>
          <a:p>
            <a:pPr algn="ctr"/>
            <a:r>
              <a:rPr lang="en-US" altLang="en-US" b="1" dirty="0" smtClean="0">
                <a:solidFill>
                  <a:schemeClr val="bg1"/>
                </a:solidFill>
                <a:latin typeface="Arial Narrow" panose="020B0606020202030204" pitchFamily="34" charset="0"/>
              </a:rPr>
              <a:t>Carbon </a:t>
            </a:r>
            <a:r>
              <a:rPr lang="en-US" altLang="en-US" b="1" dirty="0" smtClean="0">
                <a:solidFill>
                  <a:schemeClr val="bg1"/>
                </a:solidFill>
                <a:latin typeface="Arial Narrow" panose="020B0606020202030204" pitchFamily="34" charset="0"/>
              </a:rPr>
              <a:t> Cycle Drawing</a:t>
            </a:r>
            <a:endParaRPr lang="en-US" altLang="en-US" b="1" dirty="0" smtClean="0">
              <a:solidFill>
                <a:schemeClr val="bg1"/>
              </a:solidFill>
              <a:latin typeface="Arial Narrow" panose="020B0606020202030204" pitchFamily="34" charset="0"/>
            </a:endParaRPr>
          </a:p>
        </p:txBody>
      </p:sp>
      <p:sp>
        <p:nvSpPr>
          <p:cNvPr id="202755" name="Content Placeholder 2"/>
          <p:cNvSpPr>
            <a:spLocks noGrp="1"/>
          </p:cNvSpPr>
          <p:nvPr>
            <p:ph idx="1"/>
          </p:nvPr>
        </p:nvSpPr>
        <p:spPr>
          <a:xfrm>
            <a:off x="130629" y="1298510"/>
            <a:ext cx="12061371" cy="4876800"/>
          </a:xfrm>
        </p:spPr>
        <p:txBody>
          <a:bodyPr/>
          <a:lstStyle/>
          <a:p>
            <a:pPr>
              <a:defRPr/>
            </a:pPr>
            <a:r>
              <a:rPr lang="en-US" altLang="en-US" dirty="0" smtClean="0"/>
              <a:t>Use the carbon cycle description on the pg. provided to you</a:t>
            </a:r>
          </a:p>
          <a:p>
            <a:pPr>
              <a:defRPr/>
            </a:pPr>
            <a:r>
              <a:rPr lang="en-US" altLang="en-US" dirty="0" smtClean="0"/>
              <a:t>On </a:t>
            </a:r>
            <a:r>
              <a:rPr lang="en-US" altLang="en-US" dirty="0" smtClean="0"/>
              <a:t>the </a:t>
            </a:r>
            <a:r>
              <a:rPr lang="en-US" altLang="en-US" dirty="0" smtClean="0"/>
              <a:t>½ </a:t>
            </a:r>
            <a:r>
              <a:rPr lang="en-US" altLang="en-US" dirty="0" smtClean="0"/>
              <a:t>of the paper ONLY draw a diagram for steps 1-6</a:t>
            </a:r>
          </a:p>
          <a:p>
            <a:pPr marL="514350" indent="-514350">
              <a:buFont typeface="Wingdings 2" panose="05020102010507070707" pitchFamily="18" charset="2"/>
              <a:buAutoNum type="arabicPeriod"/>
              <a:defRPr/>
            </a:pPr>
            <a:r>
              <a:rPr lang="en-US" altLang="en-US" dirty="0" smtClean="0"/>
              <a:t>Draw a picture of ground/soil, a decomposer in the soil, a producer, a herbivore, and a carnivore</a:t>
            </a:r>
            <a:endParaRPr lang="en-US" altLang="en-US" dirty="0"/>
          </a:p>
          <a:p>
            <a:pPr marL="514350" indent="-514350">
              <a:buFont typeface="Wingdings 2" panose="05020102010507070707" pitchFamily="18" charset="2"/>
              <a:buAutoNum type="arabicPeriod"/>
              <a:defRPr/>
            </a:pPr>
            <a:r>
              <a:rPr lang="en-US" altLang="en-US" dirty="0" smtClean="0"/>
              <a:t>Read the 1</a:t>
            </a:r>
            <a:r>
              <a:rPr lang="en-US" altLang="en-US" baseline="30000" dirty="0" smtClean="0"/>
              <a:t>st</a:t>
            </a:r>
            <a:r>
              <a:rPr lang="en-US" altLang="en-US" dirty="0" smtClean="0"/>
              <a:t> step of the carbon cycle:</a:t>
            </a:r>
          </a:p>
          <a:p>
            <a:pPr lvl="2">
              <a:defRPr/>
            </a:pPr>
            <a:r>
              <a:rPr lang="en-US" altLang="en-US" dirty="0" smtClean="0"/>
              <a:t>Draw picture on your diagram to go with the description.</a:t>
            </a:r>
          </a:p>
          <a:p>
            <a:pPr lvl="2">
              <a:defRPr/>
            </a:pPr>
            <a:r>
              <a:rPr lang="en-US" altLang="en-US" dirty="0" smtClean="0"/>
              <a:t>Place the number of the step (1-6) by the diagram</a:t>
            </a:r>
          </a:p>
          <a:p>
            <a:pPr lvl="2">
              <a:defRPr/>
            </a:pPr>
            <a:r>
              <a:rPr lang="en-US" altLang="en-US" dirty="0" smtClean="0"/>
              <a:t>By your drawing, write a single sentence to describe the step.</a:t>
            </a:r>
          </a:p>
          <a:p>
            <a:pPr lvl="2">
              <a:defRPr/>
            </a:pPr>
            <a:r>
              <a:rPr lang="en-US" altLang="en-US" dirty="0" smtClean="0"/>
              <a:t>Choose a color to place a box around each description &amp; color the arrows in that step with the same color</a:t>
            </a:r>
          </a:p>
          <a:p>
            <a:pPr marL="668337" lvl="2" indent="0">
              <a:buNone/>
              <a:defRPr/>
            </a:pPr>
            <a:r>
              <a:rPr lang="en-US" altLang="en-US" dirty="0" smtClean="0"/>
              <a:t>* At the end, you should have a colored-coded drawing with descriptions of the CARBON CYCLE! Woohoo!</a:t>
            </a:r>
          </a:p>
        </p:txBody>
      </p:sp>
      <p:sp>
        <p:nvSpPr>
          <p:cNvPr id="220164" name="TextBox 3"/>
          <p:cNvSpPr txBox="1">
            <a:spLocks noChangeArrowheads="1"/>
          </p:cNvSpPr>
          <p:nvPr/>
        </p:nvSpPr>
        <p:spPr bwMode="auto">
          <a:xfrm>
            <a:off x="8410769" y="150167"/>
            <a:ext cx="3600061" cy="46166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pPr>
            <a:r>
              <a:rPr lang="en-US" altLang="en-US" sz="2400" dirty="0">
                <a:solidFill>
                  <a:prstClr val="black"/>
                </a:solidFill>
              </a:rPr>
              <a:t>INB </a:t>
            </a:r>
            <a:r>
              <a:rPr lang="en-US" altLang="en-US" sz="2400" dirty="0" smtClean="0">
                <a:solidFill>
                  <a:prstClr val="black"/>
                </a:solidFill>
              </a:rPr>
              <a:t>bottom of Pg</a:t>
            </a:r>
            <a:r>
              <a:rPr lang="en-US" altLang="en-US" sz="2400" dirty="0">
                <a:solidFill>
                  <a:prstClr val="black"/>
                </a:solidFill>
              </a:rPr>
              <a:t>. </a:t>
            </a:r>
            <a:r>
              <a:rPr lang="en-US" altLang="en-US" sz="2400" dirty="0" smtClean="0">
                <a:solidFill>
                  <a:prstClr val="black"/>
                </a:solidFill>
              </a:rPr>
              <a:t>29</a:t>
            </a:r>
            <a:endParaRPr lang="en-US" altLang="en-US" sz="2400" dirty="0">
              <a:solidFill>
                <a:prstClr val="black"/>
              </a:solidFill>
            </a:endParaRPr>
          </a:p>
        </p:txBody>
      </p:sp>
    </p:spTree>
    <p:extLst>
      <p:ext uri="{BB962C8B-B14F-4D97-AF65-F5344CB8AC3E}">
        <p14:creationId xmlns:p14="http://schemas.microsoft.com/office/powerpoint/2010/main" val="333903933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rot="21413528">
            <a:off x="2581235" y="3836753"/>
            <a:ext cx="6709502" cy="2841456"/>
          </a:xfrm>
          <a:prstGeom prst="rect">
            <a:avLst/>
          </a:prstGeom>
        </p:spPr>
      </p:pic>
      <p:pic>
        <p:nvPicPr>
          <p:cNvPr id="5" name="Picture 4"/>
          <p:cNvPicPr>
            <a:picLocks noChangeAspect="1"/>
          </p:cNvPicPr>
          <p:nvPr/>
        </p:nvPicPr>
        <p:blipFill rotWithShape="1">
          <a:blip r:embed="rId3"/>
          <a:srcRect t="4878" b="5691"/>
          <a:stretch/>
        </p:blipFill>
        <p:spPr>
          <a:xfrm>
            <a:off x="2509143" y="0"/>
            <a:ext cx="6782890" cy="4049486"/>
          </a:xfrm>
          <a:prstGeom prst="rect">
            <a:avLst/>
          </a:prstGeom>
        </p:spPr>
      </p:pic>
    </p:spTree>
    <p:extLst>
      <p:ext uri="{BB962C8B-B14F-4D97-AF65-F5344CB8AC3E}">
        <p14:creationId xmlns:p14="http://schemas.microsoft.com/office/powerpoint/2010/main" val="297654116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82787"/>
            <a:ext cx="8229600" cy="628650"/>
          </a:xfrm>
        </p:spPr>
        <p:txBody>
          <a:bodyPr/>
          <a:lstStyle/>
          <a:p>
            <a:r>
              <a:rPr lang="en-US" dirty="0" smtClean="0"/>
              <a:t>Example Carbon Cycle Drawing</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1200" y="734796"/>
            <a:ext cx="8434124" cy="5877431"/>
          </a:xfrm>
          <a:prstGeom prst="rect">
            <a:avLst/>
          </a:prstGeom>
        </p:spPr>
      </p:pic>
      <p:sp>
        <p:nvSpPr>
          <p:cNvPr id="4" name="TextBox 3"/>
          <p:cNvSpPr txBox="1">
            <a:spLocks noChangeArrowheads="1"/>
          </p:cNvSpPr>
          <p:nvPr/>
        </p:nvSpPr>
        <p:spPr bwMode="auto">
          <a:xfrm>
            <a:off x="9308841" y="802544"/>
            <a:ext cx="1803918" cy="46166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pPr>
            <a:r>
              <a:rPr lang="en-US" altLang="en-US" sz="2400" dirty="0">
                <a:solidFill>
                  <a:prstClr val="black"/>
                </a:solidFill>
              </a:rPr>
              <a:t>INB Pg. 30</a:t>
            </a:r>
          </a:p>
        </p:txBody>
      </p:sp>
    </p:spTree>
    <p:extLst>
      <p:ext uri="{BB962C8B-B14F-4D97-AF65-F5344CB8AC3E}">
        <p14:creationId xmlns:p14="http://schemas.microsoft.com/office/powerpoint/2010/main" val="316789388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Content Placeholder 2"/>
          <p:cNvSpPr>
            <a:spLocks noGrp="1"/>
          </p:cNvSpPr>
          <p:nvPr>
            <p:ph idx="1"/>
          </p:nvPr>
        </p:nvSpPr>
        <p:spPr>
          <a:xfrm>
            <a:off x="121298" y="0"/>
            <a:ext cx="9860902" cy="4541838"/>
          </a:xfrm>
        </p:spPr>
        <p:txBody>
          <a:bodyPr/>
          <a:lstStyle/>
          <a:p>
            <a:pPr marL="0" indent="0">
              <a:buNone/>
            </a:pPr>
            <a:r>
              <a:rPr lang="en-US" altLang="en-US" dirty="0" smtClean="0"/>
              <a:t>	</a:t>
            </a:r>
            <a:r>
              <a:rPr lang="en-US" altLang="en-US" b="1" dirty="0" smtClean="0"/>
              <a:t>2. Nitrogen cycle: </a:t>
            </a:r>
            <a:r>
              <a:rPr lang="en-US" altLang="en-US" dirty="0" smtClean="0"/>
              <a:t>N is needed to make proteins and DNA</a:t>
            </a:r>
          </a:p>
          <a:p>
            <a:pPr marL="0" indent="0">
              <a:buNone/>
            </a:pPr>
            <a:r>
              <a:rPr lang="en-US" altLang="en-US" b="1" dirty="0" smtClean="0"/>
              <a:t>		a. Stage 1 (Nitrogen Fixation):</a:t>
            </a:r>
            <a:r>
              <a:rPr lang="en-US" altLang="en-US" dirty="0" smtClean="0"/>
              <a:t> Nitrogen in the air is an a form that a living thing can’t use…bacteria is soil &amp; plant roots “fix” nitrogen into a usable form</a:t>
            </a:r>
          </a:p>
          <a:p>
            <a:pPr marL="0" indent="0">
              <a:buNone/>
            </a:pPr>
            <a:endParaRPr lang="en-US" altLang="en-US" b="1" dirty="0" smtClean="0"/>
          </a:p>
          <a:p>
            <a:pPr marL="0" indent="0">
              <a:buNone/>
            </a:pPr>
            <a:endParaRPr lang="en-US" altLang="en-US" b="1" dirty="0" smtClean="0"/>
          </a:p>
          <a:p>
            <a:pPr marL="0" indent="0">
              <a:buNone/>
            </a:pPr>
            <a:endParaRPr lang="en-US" altLang="en-US" b="1" dirty="0" smtClean="0"/>
          </a:p>
          <a:p>
            <a:pPr marL="0" indent="0">
              <a:buNone/>
            </a:pPr>
            <a:r>
              <a:rPr lang="en-US" altLang="en-US" b="1" dirty="0" smtClean="0"/>
              <a:t>		b. Stage 2 (Absorption): </a:t>
            </a:r>
            <a:r>
              <a:rPr lang="en-US" altLang="en-US" dirty="0" smtClean="0"/>
              <a:t>plants absorb nitrogen through the roots</a:t>
            </a:r>
            <a:endParaRPr lang="en-US" altLang="en-US" b="1" dirty="0" smtClean="0"/>
          </a:p>
          <a:p>
            <a:pPr marL="0" indent="0">
              <a:buNone/>
            </a:pPr>
            <a:r>
              <a:rPr lang="en-US" altLang="en-US" b="1" dirty="0" smtClean="0"/>
              <a:t>		c. Stage 3 (Eating)</a:t>
            </a:r>
            <a:r>
              <a:rPr lang="en-US" altLang="en-US" dirty="0" smtClean="0"/>
              <a:t>: animals get nitrogen by eating plants</a:t>
            </a:r>
            <a:endParaRPr lang="en-US" altLang="en-US" b="1" dirty="0" smtClean="0"/>
          </a:p>
          <a:p>
            <a:pPr marL="0" indent="0">
              <a:buNone/>
            </a:pPr>
            <a:r>
              <a:rPr lang="en-US" altLang="en-US" dirty="0" smtClean="0"/>
              <a:t>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rcRect l="4900" t="8205" r="4469" b="5641"/>
          <a:stretch>
            <a:fillRect/>
          </a:stretch>
        </p:blipFill>
        <p:spPr bwMode="auto">
          <a:xfrm>
            <a:off x="4994275" y="1424473"/>
            <a:ext cx="28194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rcRect t="10001"/>
          <a:stretch>
            <a:fillRect/>
          </a:stretch>
        </p:blipFill>
        <p:spPr bwMode="auto">
          <a:xfrm>
            <a:off x="9696125" y="748247"/>
            <a:ext cx="2168525" cy="258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77615" y="4570413"/>
            <a:ext cx="3032033" cy="201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rcRect l="6667" t="17407" r="12500"/>
          <a:stretch>
            <a:fillRect/>
          </a:stretch>
        </p:blipFill>
        <p:spPr bwMode="auto">
          <a:xfrm>
            <a:off x="5777203" y="4605016"/>
            <a:ext cx="3446887" cy="1982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88774" y="1697622"/>
            <a:ext cx="2277527" cy="1521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0352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2210">
                                            <p:txEl>
                                              <p:pRg st="0" end="0"/>
                                            </p:txEl>
                                          </p:spTgt>
                                        </p:tgtEl>
                                        <p:attrNameLst>
                                          <p:attrName>style.visibility</p:attrName>
                                        </p:attrNameLst>
                                      </p:cBhvr>
                                      <p:to>
                                        <p:strVal val="visible"/>
                                      </p:to>
                                    </p:set>
                                    <p:anim calcmode="lin" valueType="num">
                                      <p:cBhvr additive="base">
                                        <p:cTn id="7" dur="500" fill="hold"/>
                                        <p:tgtEl>
                                          <p:spTgt spid="2222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222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22210">
                                            <p:txEl>
                                              <p:pRg st="1" end="1"/>
                                            </p:txEl>
                                          </p:spTgt>
                                        </p:tgtEl>
                                        <p:attrNameLst>
                                          <p:attrName>style.visibility</p:attrName>
                                        </p:attrNameLst>
                                      </p:cBhvr>
                                      <p:to>
                                        <p:strVal val="visible"/>
                                      </p:to>
                                    </p:set>
                                    <p:anim calcmode="lin" valueType="num">
                                      <p:cBhvr additive="base">
                                        <p:cTn id="13" dur="500" fill="hold"/>
                                        <p:tgtEl>
                                          <p:spTgt spid="2222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22210">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222210">
                                            <p:txEl>
                                              <p:pRg st="5" end="5"/>
                                            </p:txEl>
                                          </p:spTgt>
                                        </p:tgtEl>
                                        <p:attrNameLst>
                                          <p:attrName>style.visibility</p:attrName>
                                        </p:attrNameLst>
                                      </p:cBhvr>
                                      <p:to>
                                        <p:strVal val="visible"/>
                                      </p:to>
                                    </p:set>
                                    <p:anim calcmode="lin" valueType="num">
                                      <p:cBhvr additive="base">
                                        <p:cTn id="27" dur="500" fill="hold"/>
                                        <p:tgtEl>
                                          <p:spTgt spid="222210">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22210">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222210">
                                            <p:txEl>
                                              <p:pRg st="6" end="6"/>
                                            </p:txEl>
                                          </p:spTgt>
                                        </p:tgtEl>
                                        <p:attrNameLst>
                                          <p:attrName>style.visibility</p:attrName>
                                        </p:attrNameLst>
                                      </p:cBhvr>
                                      <p:to>
                                        <p:strVal val="visible"/>
                                      </p:to>
                                    </p:set>
                                    <p:anim calcmode="lin" valueType="num">
                                      <p:cBhvr additive="base">
                                        <p:cTn id="37" dur="500" fill="hold"/>
                                        <p:tgtEl>
                                          <p:spTgt spid="222210">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22210">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additive="base">
                                        <p:cTn id="41" dur="500" fill="hold"/>
                                        <p:tgtEl>
                                          <p:spTgt spid="4"/>
                                        </p:tgtEl>
                                        <p:attrNameLst>
                                          <p:attrName>ppt_x</p:attrName>
                                        </p:attrNameLst>
                                      </p:cBhvr>
                                      <p:tavLst>
                                        <p:tav tm="0">
                                          <p:val>
                                            <p:strVal val="#ppt_x"/>
                                          </p:val>
                                        </p:tav>
                                        <p:tav tm="100000">
                                          <p:val>
                                            <p:strVal val="#ppt_x"/>
                                          </p:val>
                                        </p:tav>
                                      </p:tavLst>
                                    </p:anim>
                                    <p:anim calcmode="lin" valueType="num">
                                      <p:cBhvr additive="base">
                                        <p:cTn id="42" dur="500" fill="hold"/>
                                        <p:tgtEl>
                                          <p:spTgt spid="4"/>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additive="base">
                                        <p:cTn id="45" dur="500" fill="hold"/>
                                        <p:tgtEl>
                                          <p:spTgt spid="5"/>
                                        </p:tgtEl>
                                        <p:attrNameLst>
                                          <p:attrName>ppt_x</p:attrName>
                                        </p:attrNameLst>
                                      </p:cBhvr>
                                      <p:tavLst>
                                        <p:tav tm="0">
                                          <p:val>
                                            <p:strVal val="#ppt_x"/>
                                          </p:val>
                                        </p:tav>
                                        <p:tav tm="100000">
                                          <p:val>
                                            <p:strVal val="#ppt_x"/>
                                          </p:val>
                                        </p:tav>
                                      </p:tavLst>
                                    </p:anim>
                                    <p:anim calcmode="lin" valueType="num">
                                      <p:cBhvr additive="base">
                                        <p:cTn id="4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Content Placeholder 2"/>
          <p:cNvSpPr>
            <a:spLocks noGrp="1"/>
          </p:cNvSpPr>
          <p:nvPr>
            <p:ph idx="1"/>
          </p:nvPr>
        </p:nvSpPr>
        <p:spPr>
          <a:xfrm>
            <a:off x="167951" y="152400"/>
            <a:ext cx="11597951" cy="4389438"/>
          </a:xfrm>
        </p:spPr>
        <p:txBody>
          <a:bodyPr/>
          <a:lstStyle/>
          <a:p>
            <a:pPr marL="0" indent="0">
              <a:buNone/>
            </a:pPr>
            <a:r>
              <a:rPr lang="en-US" altLang="en-US" dirty="0" smtClean="0"/>
              <a:t>	</a:t>
            </a:r>
            <a:r>
              <a:rPr lang="en-US" altLang="en-US" b="1" dirty="0" smtClean="0"/>
              <a:t>		d. Stage 4 (decomposition)</a:t>
            </a:r>
            <a:r>
              <a:rPr lang="en-US" altLang="en-US" dirty="0" smtClean="0"/>
              <a:t>: bacteria &amp; fungi breakdown dead tissue &amp; return nitrogen to the soil </a:t>
            </a:r>
          </a:p>
          <a:p>
            <a:pPr marL="0" indent="0">
              <a:buNone/>
            </a:pPr>
            <a:endParaRPr lang="en-US" altLang="en-US" b="1" dirty="0" smtClean="0"/>
          </a:p>
          <a:p>
            <a:pPr marL="0" indent="0">
              <a:buNone/>
            </a:pPr>
            <a:endParaRPr lang="en-US" altLang="en-US" b="1" dirty="0" smtClean="0"/>
          </a:p>
          <a:p>
            <a:pPr marL="0" indent="0">
              <a:buNone/>
            </a:pPr>
            <a:endParaRPr lang="en-US" altLang="en-US" b="1" dirty="0" smtClean="0"/>
          </a:p>
          <a:p>
            <a:pPr marL="0" indent="0">
              <a:buNone/>
            </a:pPr>
            <a:r>
              <a:rPr lang="en-US" altLang="en-US" b="1" dirty="0" smtClean="0"/>
              <a:t>			e. Stage 5 (returning to air):</a:t>
            </a:r>
            <a:r>
              <a:rPr lang="en-US" altLang="en-US" dirty="0" smtClean="0"/>
              <a:t> bacteria can also return Nitrogen to a gas &amp; back to the atmosphere</a:t>
            </a:r>
            <a:endParaRPr lang="en-US" altLang="en-US" b="1" dirty="0" smtClean="0"/>
          </a:p>
          <a:p>
            <a:pPr marL="0" indent="0">
              <a:buNone/>
            </a:pPr>
            <a:r>
              <a:rPr lang="en-US" altLang="en-US" dirty="0" smtClean="0"/>
              <a:t>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66926" y="643327"/>
            <a:ext cx="27432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34450" y="657290"/>
            <a:ext cx="2857500"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3520" y="1122006"/>
            <a:ext cx="2500313"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74094" y="3388568"/>
            <a:ext cx="4314888" cy="323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601755" y="3315493"/>
            <a:ext cx="3546992" cy="330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95959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22210">
                                            <p:txEl>
                                              <p:pRg st="0" end="0"/>
                                            </p:txEl>
                                          </p:spTgt>
                                        </p:tgtEl>
                                        <p:attrNameLst>
                                          <p:attrName>style.visibility</p:attrName>
                                        </p:attrNameLst>
                                      </p:cBhvr>
                                      <p:to>
                                        <p:strVal val="visible"/>
                                      </p:to>
                                    </p:set>
                                    <p:anim calcmode="lin" valueType="num">
                                      <p:cBhvr additive="base">
                                        <p:cTn id="7" dur="500" fill="hold"/>
                                        <p:tgtEl>
                                          <p:spTgt spid="2222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22210">
                                            <p:txEl>
                                              <p:pRg st="0" end="0"/>
                                            </p:txEl>
                                          </p:spTgt>
                                        </p:tgtEl>
                                        <p:attrNameLst>
                                          <p:attrName>ppt_y</p:attrName>
                                        </p:attrNameLst>
                                      </p:cBhvr>
                                      <p:tavLst>
                                        <p:tav tm="0">
                                          <p:val>
                                            <p:strVal val="1+#ppt_h/2"/>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22210">
                                            <p:txEl>
                                              <p:pRg st="4" end="4"/>
                                            </p:txEl>
                                          </p:spTgt>
                                        </p:tgtEl>
                                        <p:attrNameLst>
                                          <p:attrName>style.visibility</p:attrName>
                                        </p:attrNameLst>
                                      </p:cBhvr>
                                      <p:to>
                                        <p:strVal val="visible"/>
                                      </p:to>
                                    </p:set>
                                    <p:anim calcmode="lin" valueType="num">
                                      <p:cBhvr additive="base">
                                        <p:cTn id="19" dur="500" fill="hold"/>
                                        <p:tgtEl>
                                          <p:spTgt spid="222210">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22210">
                                            <p:txEl>
                                              <p:pRg st="4" end="4"/>
                                            </p:txEl>
                                          </p:spTgt>
                                        </p:tgtEl>
                                        <p:attrNameLst>
                                          <p:attrName>ppt_y</p:attrName>
                                        </p:attrNameLst>
                                      </p:cBhvr>
                                      <p:tavLst>
                                        <p:tav tm="0">
                                          <p:val>
                                            <p:strVal val="1+#ppt_h/2"/>
                                          </p:val>
                                        </p:tav>
                                        <p:tav tm="100000">
                                          <p:val>
                                            <p:strVal val="#ppt_y"/>
                                          </p:val>
                                        </p:tav>
                                      </p:tavLst>
                                    </p:anim>
                                  </p:childTnLst>
                                </p:cTn>
                              </p:par>
                              <p:par>
                                <p:cTn id="21" presetID="2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par>
                                <p:cTn id="24" presetID="22" presetClass="entr" presetSubtype="4"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381000"/>
            <a:ext cx="8229600" cy="742950"/>
          </a:xfrm>
          <a:solidFill>
            <a:srgbClr val="CC66FF"/>
          </a:solidFill>
        </p:spPr>
        <p:txBody>
          <a:bodyPr/>
          <a:lstStyle/>
          <a:p>
            <a:r>
              <a:rPr lang="en-US" dirty="0" smtClean="0">
                <a:solidFill>
                  <a:schemeClr val="bg1"/>
                </a:solidFill>
              </a:rPr>
              <a:t>Carbon &amp; Nitrogen Cycle Video</a:t>
            </a:r>
            <a:endParaRPr lang="en-US" dirty="0">
              <a:solidFill>
                <a:schemeClr val="bg1"/>
              </a:solidFill>
            </a:endParaRPr>
          </a:p>
        </p:txBody>
      </p:sp>
    </p:spTree>
    <p:extLst>
      <p:ext uri="{BB962C8B-B14F-4D97-AF65-F5344CB8AC3E}">
        <p14:creationId xmlns:p14="http://schemas.microsoft.com/office/powerpoint/2010/main" val="364385502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2050" name="Picture 2" descr="Image result for atmosphe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510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051110" y="408444"/>
            <a:ext cx="5159829" cy="993321"/>
          </a:xfrm>
          <a:solidFill>
            <a:schemeClr val="bg1"/>
          </a:solidFill>
        </p:spPr>
        <p:txBody>
          <a:bodyPr/>
          <a:lstStyle/>
          <a:p>
            <a:r>
              <a:rPr lang="en-US" sz="6000" dirty="0" smtClean="0">
                <a:solidFill>
                  <a:schemeClr val="tx1"/>
                </a:solidFill>
                <a:latin typeface="Arial Black" panose="020B0A04020102020204" pitchFamily="34" charset="0"/>
              </a:rPr>
              <a:t>Atmosphere</a:t>
            </a:r>
            <a:endParaRPr lang="en-US" sz="6000"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378027491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Image result for soil"/>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455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386756" y="0"/>
            <a:ext cx="5240694" cy="993321"/>
          </a:xfrm>
        </p:spPr>
        <p:txBody>
          <a:bodyPr/>
          <a:lstStyle/>
          <a:p>
            <a:pPr algn="ctr"/>
            <a:r>
              <a:rPr lang="en-US" sz="6000" dirty="0" smtClean="0">
                <a:solidFill>
                  <a:schemeClr val="tx1"/>
                </a:solidFill>
                <a:latin typeface="Arial Black" panose="020B0A04020102020204" pitchFamily="34" charset="0"/>
              </a:rPr>
              <a:t>Soil</a:t>
            </a:r>
            <a:endParaRPr lang="en-US" sz="6000"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342183070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2256" y="-867747"/>
            <a:ext cx="7074804" cy="914064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884527" y="233266"/>
            <a:ext cx="5240694" cy="993321"/>
          </a:xfrm>
        </p:spPr>
        <p:txBody>
          <a:bodyPr/>
          <a:lstStyle/>
          <a:p>
            <a:pPr algn="ctr"/>
            <a:r>
              <a:rPr lang="en-US" sz="6000" dirty="0" smtClean="0">
                <a:solidFill>
                  <a:schemeClr val="tx1"/>
                </a:solidFill>
                <a:latin typeface="Arial Black" panose="020B0A04020102020204" pitchFamily="34" charset="0"/>
              </a:rPr>
              <a:t>Bird</a:t>
            </a:r>
            <a:endParaRPr lang="en-US" sz="6000" dirty="0">
              <a:solidFill>
                <a:schemeClr val="tx1"/>
              </a:solidFill>
              <a:latin typeface="Arial Black" panose="020B0A04020102020204" pitchFamily="34" charset="0"/>
            </a:endParaRPr>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72907175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beetl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rot="5400000">
            <a:off x="2562483" y="-2424335"/>
            <a:ext cx="7205182" cy="1205385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554707" y="531845"/>
            <a:ext cx="5240694" cy="993321"/>
          </a:xfrm>
        </p:spPr>
        <p:txBody>
          <a:bodyPr/>
          <a:lstStyle/>
          <a:p>
            <a:pPr algn="ctr"/>
            <a:r>
              <a:rPr lang="en-US" sz="6000" dirty="0" smtClean="0">
                <a:solidFill>
                  <a:schemeClr val="tx1"/>
                </a:solidFill>
                <a:latin typeface="Arial Black" panose="020B0A04020102020204" pitchFamily="34" charset="0"/>
              </a:rPr>
              <a:t>Beetle</a:t>
            </a:r>
            <a:endParaRPr lang="en-US" sz="6000"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1270042266"/>
      </p:ext>
    </p:extLst>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5.jpeg"/></Relationships>
</file>

<file path=ppt/theme/_rels/theme5.xml.rels><?xml version="1.0" encoding="UTF-8" standalone="yes"?>
<Relationships xmlns="http://schemas.openxmlformats.org/package/2006/relationships"><Relationship Id="rId1" Type="http://schemas.openxmlformats.org/officeDocument/2006/relationships/image" Target="../media/image5.jpeg"/></Relationships>
</file>

<file path=ppt/theme/_rels/theme6.xml.rels><?xml version="1.0" encoding="UTF-8" standalone="yes"?>
<Relationships xmlns="http://schemas.openxmlformats.org/package/2006/relationships"><Relationship Id="rId1" Type="http://schemas.openxmlformats.org/officeDocument/2006/relationships/image" Target="../media/image5.jpeg"/></Relationships>
</file>

<file path=ppt/theme/_rels/theme7.xml.rels><?xml version="1.0" encoding="UTF-8" standalone="yes"?>
<Relationships xmlns="http://schemas.openxmlformats.org/package/2006/relationships"><Relationship Id="rId1" Type="http://schemas.openxmlformats.org/officeDocument/2006/relationships/image" Target="../media/image5.jpeg"/></Relationships>
</file>

<file path=ppt/theme/_rels/them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image" Target="../media/image8.jpeg"/></Relationships>
</file>

<file path=ppt/theme/_rels/theme9.xml.rels><?xml version="1.0" encoding="UTF-8" standalone="yes"?>
<Relationships xmlns="http://schemas.openxmlformats.org/package/2006/relationships"><Relationship Id="rId1" Type="http://schemas.openxmlformats.org/officeDocument/2006/relationships/image" Target="../media/image18.jpeg"/></Relationships>
</file>

<file path=ppt/theme/theme1.xml><?xml version="1.0" encoding="utf-8"?>
<a:theme xmlns:a="http://schemas.openxmlformats.org/drawingml/2006/main" name="meadow_butterflies">
  <a:themeElements>
    <a:clrScheme name="meadow_butterfli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eadow_butterfli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eadow_butterfli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eadow_butterfli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eadow_butterfli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eadow_butterfli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eadow_butterfli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eadow_butterfli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eadow_butterfli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eadow_butterfli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eadow_butterfli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eadow_butterfli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eadow_butterfli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eadow_butterfli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meadow_butterflies">
  <a:themeElements>
    <a:clrScheme name="meadow_butterfli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eadow_butterfli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eadow_butterfli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eadow_butterfli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eadow_butterfli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eadow_butterfli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eadow_butterfli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eadow_butterfli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eadow_butterfli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eadow_butterfli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eadow_butterfli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eadow_butterfli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eadow_butterfli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eadow_butterfli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raduation_pedistal">
  <a:themeElements>
    <a:clrScheme name="graduation_pedis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graduation_pedistal">
      <a:majorFont>
        <a:latin typeface="Impact"/>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raduation_pedis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raduation_pedistal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raduation_pedistal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raduation_pedistal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raduation_pedistal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raduation_pedistal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raduation_pedistal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raduation_pedistal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raduation_pedistal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raduation_pedistal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raduation_pedistal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raduation_pedistal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
      <a:dk1>
        <a:srgbClr val="808080"/>
      </a:dk1>
      <a:lt1>
        <a:srgbClr val="00FFFF"/>
      </a:lt1>
      <a:dk2>
        <a:srgbClr val="006600"/>
      </a:dk2>
      <a:lt2>
        <a:srgbClr val="FF0066"/>
      </a:lt2>
      <a:accent1>
        <a:srgbClr val="00CC99"/>
      </a:accent1>
      <a:accent2>
        <a:srgbClr val="3333CC"/>
      </a:accent2>
      <a:accent3>
        <a:srgbClr val="AAB8AA"/>
      </a:accent3>
      <a:accent4>
        <a:srgbClr val="00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5.xml><?xml version="1.0" encoding="utf-8"?>
<a:theme xmlns:a="http://schemas.openxmlformats.org/drawingml/2006/main" name="1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6.xml><?xml version="1.0" encoding="utf-8"?>
<a:theme xmlns:a="http://schemas.openxmlformats.org/drawingml/2006/main" name="2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7.xml><?xml version="1.0" encoding="utf-8"?>
<a:theme xmlns:a="http://schemas.openxmlformats.org/drawingml/2006/main" name="3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8.xml><?xml version="1.0" encoding="utf-8"?>
<a:theme xmlns:a="http://schemas.openxmlformats.org/drawingml/2006/main" name="Travelogue">
  <a:themeElements>
    <a:clrScheme name="Travelogue">
      <a:dk1>
        <a:sysClr val="windowText" lastClr="000000"/>
      </a:dk1>
      <a:lt1>
        <a:srgbClr val="EAC968"/>
      </a:lt1>
      <a:dk2>
        <a:srgbClr val="2A2515"/>
      </a:dk2>
      <a:lt2>
        <a:srgbClr val="82682C"/>
      </a:lt2>
      <a:accent1>
        <a:srgbClr val="B74D21"/>
      </a:accent1>
      <a:accent2>
        <a:srgbClr val="A32323"/>
      </a:accent2>
      <a:accent3>
        <a:srgbClr val="4576A3"/>
      </a:accent3>
      <a:accent4>
        <a:srgbClr val="615D9A"/>
      </a:accent4>
      <a:accent5>
        <a:srgbClr val="67924B"/>
      </a:accent5>
      <a:accent6>
        <a:srgbClr val="BF7B1B"/>
      </a:accent6>
      <a:hlink>
        <a:srgbClr val="99350B"/>
      </a:hlink>
      <a:folHlink>
        <a:srgbClr val="785140"/>
      </a:folHlink>
    </a:clrScheme>
    <a:fontScheme name="Travelogue">
      <a:majorFont>
        <a:latin typeface="Calisto MT"/>
        <a:ea typeface=""/>
        <a:cs typeface=""/>
        <a:font script="Jpan" typeface="ＭＳ 明朝"/>
        <a:font script="Hans" typeface="宋体"/>
        <a:font script="Hant" typeface="新細明體"/>
      </a:majorFont>
      <a:minorFont>
        <a:latin typeface="Calisto MT"/>
        <a:ea typeface=""/>
        <a:cs typeface=""/>
        <a:font script="Jpan" typeface="ＭＳ 明朝"/>
        <a:font script="Hans" typeface="宋体"/>
        <a:font script="Hant" typeface="新細明體"/>
      </a:minorFont>
    </a:fontScheme>
    <a:fmtScheme name="Travelogue">
      <a:fillStyleLst>
        <a:solidFill>
          <a:schemeClr val="phClr"/>
        </a:solidFill>
        <a:blipFill rotWithShape="1">
          <a:blip xmlns:r="http://schemas.openxmlformats.org/officeDocument/2006/relationships" r:embed="rId1">
            <a:duotone>
              <a:schemeClr val="phClr">
                <a:shade val="20000"/>
                <a:satMod val="130000"/>
              </a:schemeClr>
              <a:schemeClr val="phClr">
                <a:tint val="80000"/>
                <a:satMod val="150000"/>
              </a:schemeClr>
            </a:duotone>
          </a:blip>
          <a:tile tx="0" ty="0" sx="50000" sy="50000" flip="none" algn="tl"/>
        </a:blipFill>
        <a:blipFill rotWithShape="1">
          <a:blip xmlns:r="http://schemas.openxmlformats.org/officeDocument/2006/relationships" r:embed="rId2">
            <a:duotone>
              <a:schemeClr val="phClr">
                <a:shade val="20000"/>
                <a:satMod val="130000"/>
              </a:schemeClr>
              <a:schemeClr val="phClr">
                <a:tint val="80000"/>
                <a:satMod val="150000"/>
              </a:schemeClr>
            </a:duotone>
          </a:blip>
          <a:tile tx="0" ty="0" sx="50000" sy="50000" flip="none" algn="tl"/>
        </a:blip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dir="6600000" sx="102000" sy="102000" rotWithShape="0">
              <a:srgbClr val="000000">
                <a:alpha val="35000"/>
              </a:srgbClr>
            </a:outerShdw>
          </a:effectLst>
        </a:effectStyle>
        <a:effectStyle>
          <a:effectLst>
            <a:outerShdw blurRad="88900" dist="63500" dir="2400000" rotWithShape="0">
              <a:srgbClr val="000000">
                <a:alpha val="50000"/>
              </a:srgbClr>
            </a:outerShdw>
          </a:effectLst>
          <a:scene3d>
            <a:camera prst="orthographicFront">
              <a:rot lat="0" lon="0" rev="0"/>
            </a:camera>
            <a:lightRig rig="sunset" dir="t">
              <a:rot lat="0" lon="0" rev="4200000"/>
            </a:lightRig>
          </a:scene3d>
          <a:sp3d>
            <a:bevelT w="63500" h="25400" prst="coolSlant"/>
          </a:sp3d>
        </a:effectStyle>
      </a:effectStyleLst>
      <a:bgFillStyleLst>
        <a:solidFill>
          <a:schemeClr val="phClr"/>
        </a:solidFill>
        <a:gradFill rotWithShape="1">
          <a:gsLst>
            <a:gs pos="0">
              <a:schemeClr val="phClr">
                <a:tint val="50000"/>
                <a:shade val="90000"/>
                <a:hueMod val="85000"/>
                <a:satMod val="300000"/>
                <a:lumMod val="100000"/>
              </a:schemeClr>
            </a:gs>
            <a:gs pos="40000">
              <a:schemeClr val="phClr">
                <a:tint val="45000"/>
                <a:shade val="99000"/>
                <a:hueMod val="95000"/>
                <a:satMod val="300000"/>
                <a:lumMod val="100000"/>
              </a:schemeClr>
            </a:gs>
            <a:gs pos="100000">
              <a:schemeClr val="phClr">
                <a:shade val="20000"/>
                <a:hueMod val="95000"/>
                <a:satMod val="255000"/>
                <a:lumMod val="100000"/>
              </a:schemeClr>
            </a:gs>
          </a:gsLst>
          <a:path path="circle">
            <a:fillToRect l="50000" t="-80000" r="50000" b="180000"/>
          </a:path>
        </a:gradFill>
        <a:gradFill rotWithShape="1">
          <a:gsLst>
            <a:gs pos="0">
              <a:schemeClr val="phClr">
                <a:tint val="70000"/>
                <a:satMod val="2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Celestial">
  <a:themeElements>
    <a:clrScheme name="Celestial">
      <a:dk1>
        <a:sysClr val="windowText" lastClr="000000"/>
      </a:dk1>
      <a:lt1>
        <a:sysClr val="window" lastClr="FFFFFF"/>
      </a:lt1>
      <a:dk2>
        <a:srgbClr val="3F296A"/>
      </a:dk2>
      <a:lt2>
        <a:srgbClr val="EBEBEB"/>
      </a:lt2>
      <a:accent1>
        <a:srgbClr val="E84574"/>
      </a:accent1>
      <a:accent2>
        <a:srgbClr val="798FF2"/>
      </a:accent2>
      <a:accent3>
        <a:srgbClr val="95C369"/>
      </a:accent3>
      <a:accent4>
        <a:srgbClr val="EE875A"/>
      </a:accent4>
      <a:accent5>
        <a:srgbClr val="C363E8"/>
      </a:accent5>
      <a:accent6>
        <a:srgbClr val="6AADC8"/>
      </a:accent6>
      <a:hlink>
        <a:srgbClr val="FE80C7"/>
      </a:hlink>
      <a:folHlink>
        <a:srgbClr val="FBA3EC"/>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61DDDE80-2DFA-4F2A-B66F-72059846BDAA}"/>
    </a:ext>
  </a:ext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3.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4.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5.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6.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7.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8.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otalTime>6126</TotalTime>
  <Words>3639</Words>
  <Application>Microsoft Office PowerPoint</Application>
  <PresentationFormat>Widescreen</PresentationFormat>
  <Paragraphs>747</Paragraphs>
  <Slides>104</Slides>
  <Notes>41</Notes>
  <HiddenSlides>0</HiddenSlides>
  <MMClips>0</MMClips>
  <ScaleCrop>false</ScaleCrop>
  <HeadingPairs>
    <vt:vector size="6" baseType="variant">
      <vt:variant>
        <vt:lpstr>Fonts Used</vt:lpstr>
      </vt:variant>
      <vt:variant>
        <vt:i4>26</vt:i4>
      </vt:variant>
      <vt:variant>
        <vt:lpstr>Theme</vt:lpstr>
      </vt:variant>
      <vt:variant>
        <vt:i4>11</vt:i4>
      </vt:variant>
      <vt:variant>
        <vt:lpstr>Slide Titles</vt:lpstr>
      </vt:variant>
      <vt:variant>
        <vt:i4>104</vt:i4>
      </vt:variant>
    </vt:vector>
  </HeadingPairs>
  <TitlesOfParts>
    <vt:vector size="141" baseType="lpstr">
      <vt:lpstr>MS PGothic</vt:lpstr>
      <vt:lpstr>MS PGothic</vt:lpstr>
      <vt:lpstr>Aharoni</vt:lpstr>
      <vt:lpstr>Arial</vt:lpstr>
      <vt:lpstr>Arial Black</vt:lpstr>
      <vt:lpstr>Arial Narrow</vt:lpstr>
      <vt:lpstr>Baskerville Old Face</vt:lpstr>
      <vt:lpstr>Bernard MT Condensed</vt:lpstr>
      <vt:lpstr>Britannic Bold</vt:lpstr>
      <vt:lpstr>Calibri</vt:lpstr>
      <vt:lpstr>Calibri Light</vt:lpstr>
      <vt:lpstr>Calisto MT</vt:lpstr>
      <vt:lpstr>Comic Sans MS</vt:lpstr>
      <vt:lpstr>Constantia</vt:lpstr>
      <vt:lpstr>Cooper Black</vt:lpstr>
      <vt:lpstr>Elephant</vt:lpstr>
      <vt:lpstr>Impact</vt:lpstr>
      <vt:lpstr>Juice ITC</vt:lpstr>
      <vt:lpstr>Mistral</vt:lpstr>
      <vt:lpstr>Skia</vt:lpstr>
      <vt:lpstr>Tahoma</vt:lpstr>
      <vt:lpstr>Times</vt:lpstr>
      <vt:lpstr>Times New Roman</vt:lpstr>
      <vt:lpstr>Verdana</vt:lpstr>
      <vt:lpstr>Wingdings</vt:lpstr>
      <vt:lpstr>Wingdings 2</vt:lpstr>
      <vt:lpstr>meadow_butterflies</vt:lpstr>
      <vt:lpstr>graduation_pedistal</vt:lpstr>
      <vt:lpstr>Default Design</vt:lpstr>
      <vt:lpstr>Flow</vt:lpstr>
      <vt:lpstr>1_Flow</vt:lpstr>
      <vt:lpstr>2_Flow</vt:lpstr>
      <vt:lpstr>3_Flow</vt:lpstr>
      <vt:lpstr>Travelogue</vt:lpstr>
      <vt:lpstr>Celestial</vt:lpstr>
      <vt:lpstr>1_meadow_butterflies</vt:lpstr>
      <vt:lpstr>1_Default Design</vt:lpstr>
      <vt:lpstr>Title: Introduction to Ecology</vt:lpstr>
      <vt:lpstr>PowerPoint Presentation</vt:lpstr>
      <vt:lpstr>Abiotic or Biotic?</vt:lpstr>
      <vt:lpstr>Name 3 BIOTIC subject the Moray Eel depends on to survive.</vt:lpstr>
      <vt:lpstr>Name 2 abiotic subjects in the photo?</vt:lpstr>
      <vt:lpstr>PowerPoint Presentation</vt:lpstr>
      <vt:lpstr>PowerPoint Presentation</vt:lpstr>
      <vt:lpstr>PowerPoint Presentation</vt:lpstr>
      <vt:lpstr>PowerPoint Presentation</vt:lpstr>
      <vt:lpstr>PowerPoint Presentation</vt:lpstr>
      <vt:lpstr>PowerPoint Presentation</vt:lpstr>
      <vt:lpstr>What level of organization?</vt:lpstr>
      <vt:lpstr>Describe a population with a real example…</vt:lpstr>
      <vt:lpstr>What level of organization?</vt:lpstr>
      <vt:lpstr>Provide a scientific reason WHY these two organisms are NOT the same species?</vt:lpstr>
      <vt:lpstr>What level of Organization?</vt:lpstr>
      <vt:lpstr>Name Three Biotic subjects in this photo?</vt:lpstr>
      <vt:lpstr>Summary Section -Write a paragraph with the information from your notes…answering the Essential Question</vt:lpstr>
      <vt:lpstr>Title: Energy Flow Through an Ecosystem Notes</vt:lpstr>
      <vt:lpstr>PowerPoint Presentation</vt:lpstr>
      <vt:lpstr>PowerPoint Presentation</vt:lpstr>
      <vt:lpstr>PowerPoint Presentation</vt:lpstr>
      <vt:lpstr>PowerPoint Presentation</vt:lpstr>
      <vt:lpstr>PowerPoint Presentation</vt:lpstr>
      <vt:lpstr>PowerPoint Presentation</vt:lpstr>
      <vt:lpstr>Title: Rocky Mountain Food Web</vt:lpstr>
      <vt:lpstr>Rocky Mountain Food Web</vt:lpstr>
      <vt:lpstr>Owl Pellet Video:</vt:lpstr>
      <vt:lpstr>Bio Bottle Groups</vt:lpstr>
      <vt:lpstr>Modeling “The Martian”  Bio Bottle Challenge</vt:lpstr>
      <vt:lpstr>Objective: Problem you are solving:</vt:lpstr>
      <vt:lpstr>INB PG. 19</vt:lpstr>
      <vt:lpstr>INB PG. 19</vt:lpstr>
      <vt:lpstr>Bio Bottle Building Day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Biology……</vt:lpstr>
      <vt:lpstr>Title: Organism Relationship Notes </vt:lpstr>
      <vt:lpstr>A. Symbiosis</vt:lpstr>
      <vt:lpstr>Mutualism</vt:lpstr>
      <vt:lpstr>The Chital and the Tree-pie</vt:lpstr>
      <vt:lpstr>Cleaner Fish and the Moray Eel</vt:lpstr>
      <vt:lpstr>Swollen Thorn Acacia Tree and Ants</vt:lpstr>
      <vt:lpstr>Commensalism</vt:lpstr>
      <vt:lpstr>Barnacles and Whales</vt:lpstr>
      <vt:lpstr>Parasitism</vt:lpstr>
      <vt:lpstr>Bedbugs</vt:lpstr>
      <vt:lpstr>Tapeworms</vt:lpstr>
      <vt:lpstr>Zombie Snails</vt:lpstr>
      <vt:lpstr>Parasitism: one is harmed</vt:lpstr>
      <vt:lpstr>Mutualism: both benefit</vt:lpstr>
      <vt:lpstr>PowerPoint Presentation</vt:lpstr>
      <vt:lpstr>PowerPoint Presentation</vt:lpstr>
      <vt:lpstr>Mutualism: both benefit</vt:lpstr>
      <vt:lpstr>PowerPoint Presentation</vt:lpstr>
      <vt:lpstr>PowerPoint Presentation</vt:lpstr>
      <vt:lpstr>C. Niche vs. Habitat</vt:lpstr>
      <vt:lpstr>D. Competition (competitive exclusion): - when 2 similar species compete for a  limited resource, one population will use the resource more efficiently &amp; gain a  reproductive advantage…leading to  elimination of the other population.        </vt:lpstr>
      <vt:lpstr>F. Predation (capturing and feeding of organisms) </vt:lpstr>
      <vt:lpstr>Niche Game</vt:lpstr>
      <vt:lpstr>Was reintroducing wolves to Yellowstone a good choice?</vt:lpstr>
      <vt:lpstr>Reintroduction of Wolves Analysis</vt:lpstr>
      <vt:lpstr>PowerPoint Presentation</vt:lpstr>
      <vt:lpstr>PowerPoint Presentation</vt:lpstr>
      <vt:lpstr>Title: Population Growth Notes</vt:lpstr>
      <vt:lpstr>PowerPoint Presentation</vt:lpstr>
      <vt:lpstr>PowerPoint Presentation</vt:lpstr>
      <vt:lpstr>PowerPoint Presentation</vt:lpstr>
      <vt:lpstr>PowerPoint Presentation</vt:lpstr>
      <vt:lpstr>PowerPoint Presentation</vt:lpstr>
      <vt:lpstr>The Wolves of Isle Royale</vt:lpstr>
      <vt:lpstr>Biology Bellringer</vt:lpstr>
      <vt:lpstr>Hare/Lynx Population Simulation</vt:lpstr>
      <vt:lpstr>Title: Ecology Concept Map</vt:lpstr>
      <vt:lpstr>Title: Population Growth Riddles</vt:lpstr>
      <vt:lpstr>Eye of Nye Populations</vt:lpstr>
      <vt:lpstr>Ecology Review Game Test Cards</vt:lpstr>
      <vt:lpstr>PowerPoint Presentation</vt:lpstr>
      <vt:lpstr>PowerPoint Presentation</vt:lpstr>
      <vt:lpstr>PowerPoint Presentation</vt:lpstr>
      <vt:lpstr>Title: Biogeochemical Cycle Notes</vt:lpstr>
      <vt:lpstr>PowerPoint Presentation</vt:lpstr>
      <vt:lpstr>PowerPoint Presentation</vt:lpstr>
      <vt:lpstr>Carbon  Cycle Drawing</vt:lpstr>
      <vt:lpstr>PowerPoint Presentation</vt:lpstr>
      <vt:lpstr>Example Carbon Cycle Drawing</vt:lpstr>
      <vt:lpstr>PowerPoint Presentation</vt:lpstr>
      <vt:lpstr>PowerPoint Presentation</vt:lpstr>
      <vt:lpstr>Carbon &amp; Nitrogen Cycle Video</vt:lpstr>
      <vt:lpstr>Atmosphere</vt:lpstr>
      <vt:lpstr>Soil</vt:lpstr>
      <vt:lpstr>Bird</vt:lpstr>
      <vt:lpstr>Beetle</vt:lpstr>
      <vt:lpstr>Decomposer</vt:lpstr>
      <vt:lpstr>Corn (producer)</vt:lpstr>
      <vt:lpstr>Wolf</vt:lpstr>
      <vt:lpstr>Nitrogen Cycle Drawing</vt:lpstr>
      <vt:lpstr>PowerPoint Presentation</vt:lpstr>
    </vt:vector>
  </TitlesOfParts>
  <Company>Renton School District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Magazine Ad Peer Grading</dc:title>
  <dc:creator>Ami Obermeyer</dc:creator>
  <cp:lastModifiedBy>Obermeyer Amy</cp:lastModifiedBy>
  <cp:revision>127</cp:revision>
  <cp:lastPrinted>2017-10-17T21:43:33Z</cp:lastPrinted>
  <dcterms:created xsi:type="dcterms:W3CDTF">2016-10-21T16:43:47Z</dcterms:created>
  <dcterms:modified xsi:type="dcterms:W3CDTF">2017-10-18T16:01:20Z</dcterms:modified>
</cp:coreProperties>
</file>